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4"/>
  </p:notesMasterIdLst>
  <p:sldIdLst>
    <p:sldId id="257" r:id="rId2"/>
    <p:sldId id="286" r:id="rId3"/>
    <p:sldId id="287" r:id="rId4"/>
    <p:sldId id="265" r:id="rId5"/>
    <p:sldId id="264" r:id="rId6"/>
    <p:sldId id="266" r:id="rId7"/>
    <p:sldId id="267" r:id="rId8"/>
    <p:sldId id="277" r:id="rId9"/>
    <p:sldId id="268" r:id="rId10"/>
    <p:sldId id="269" r:id="rId11"/>
    <p:sldId id="274" r:id="rId12"/>
    <p:sldId id="256" r:id="rId13"/>
    <p:sldId id="276" r:id="rId14"/>
    <p:sldId id="271" r:id="rId15"/>
    <p:sldId id="275" r:id="rId16"/>
    <p:sldId id="278" r:id="rId17"/>
    <p:sldId id="272" r:id="rId18"/>
    <p:sldId id="288" r:id="rId19"/>
    <p:sldId id="289" r:id="rId20"/>
    <p:sldId id="290" r:id="rId21"/>
    <p:sldId id="284" r:id="rId22"/>
    <p:sldId id="29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14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5E94F-1337-4759-8486-5660ECA725CB}" type="datetimeFigureOut">
              <a:rPr lang="en-IN" smtClean="0"/>
              <a:pPr/>
              <a:t>22-07-2021</a:t>
            </a:fld>
            <a:endParaRPr lang="en-IN"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6B06E-E669-4B4F-BA9F-1D86CD282491}" type="slidenum">
              <a:rPr lang="en-IN" smtClean="0"/>
              <a:pPr/>
              <a:t>‹#›</a:t>
            </a:fld>
            <a:endParaRPr lang="en-IN" dirty="0"/>
          </a:p>
        </p:txBody>
      </p:sp>
    </p:spTree>
    <p:extLst>
      <p:ext uri="{BB962C8B-B14F-4D97-AF65-F5344CB8AC3E}">
        <p14:creationId xmlns:p14="http://schemas.microsoft.com/office/powerpoint/2010/main" val="4252655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DBF08BE-A59C-4F55-9BF7-8A7A557BAA12}" type="slidenum">
              <a:rPr lang="en-US" smtClean="0">
                <a:latin typeface="Arial" pitchFamily="34" charset="0"/>
              </a:rPr>
              <a:pPr/>
              <a:t>1</a:t>
            </a:fld>
            <a:endParaRPr lang="en-US" dirty="0">
              <a:latin typeface="Arial" pitchFamily="34" charset="0"/>
            </a:endParaRPr>
          </a:p>
        </p:txBody>
      </p:sp>
      <p:sp>
        <p:nvSpPr>
          <p:cNvPr id="35843" name="Rectangle 2"/>
          <p:cNvSpPr>
            <a:spLocks noGrp="1" noRot="1" noChangeAspect="1" noChangeArrowheads="1" noTextEdit="1"/>
          </p:cNvSpPr>
          <p:nvPr>
            <p:ph type="sldImg"/>
          </p:nvPr>
        </p:nvSpPr>
        <p:spPr>
          <a:xfrm>
            <a:off x="1371600" y="1143000"/>
            <a:ext cx="4114800" cy="3086100"/>
          </a:xfrm>
          <a:ln/>
        </p:spPr>
      </p:sp>
      <p:sp>
        <p:nvSpPr>
          <p:cNvPr id="35844"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527682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r>
              <a:rPr lang="en-IN" smtClean="0"/>
              <a:t>22-07-2021</a:t>
            </a:r>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8819C85-E4CD-4C5F-807E-2D96DE7079AA}" type="slidenum">
              <a:rPr lang="en-IN" smtClean="0"/>
              <a:pPr/>
              <a:t>‹#›</a:t>
            </a:fld>
            <a:endParaRPr lang="en-IN" dirty="0"/>
          </a:p>
        </p:txBody>
      </p:sp>
    </p:spTree>
    <p:extLst>
      <p:ext uri="{BB962C8B-B14F-4D97-AF65-F5344CB8AC3E}">
        <p14:creationId xmlns:p14="http://schemas.microsoft.com/office/powerpoint/2010/main" val="1586113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IN" smtClean="0"/>
              <a:t>22-07-2021</a:t>
            </a:r>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8819C85-E4CD-4C5F-807E-2D96DE7079AA}" type="slidenum">
              <a:rPr lang="en-IN" smtClean="0"/>
              <a:pPr/>
              <a:t>‹#›</a:t>
            </a:fld>
            <a:endParaRPr lang="en-IN" dirty="0"/>
          </a:p>
        </p:txBody>
      </p:sp>
    </p:spTree>
    <p:extLst>
      <p:ext uri="{BB962C8B-B14F-4D97-AF65-F5344CB8AC3E}">
        <p14:creationId xmlns:p14="http://schemas.microsoft.com/office/powerpoint/2010/main" val="70923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IN" smtClean="0"/>
              <a:t>22-07-2021</a:t>
            </a:r>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8819C85-E4CD-4C5F-807E-2D96DE7079AA}" type="slidenum">
              <a:rPr lang="en-IN" smtClean="0"/>
              <a:pPr/>
              <a:t>‹#›</a:t>
            </a:fld>
            <a:endParaRPr lang="en-IN" dirty="0"/>
          </a:p>
        </p:txBody>
      </p:sp>
    </p:spTree>
    <p:extLst>
      <p:ext uri="{BB962C8B-B14F-4D97-AF65-F5344CB8AC3E}">
        <p14:creationId xmlns:p14="http://schemas.microsoft.com/office/powerpoint/2010/main" val="152237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IN" smtClean="0"/>
              <a:t>22-07-2021</a:t>
            </a:r>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8819C85-E4CD-4C5F-807E-2D96DE7079AA}" type="slidenum">
              <a:rPr lang="en-IN" smtClean="0"/>
              <a:pPr/>
              <a:t>‹#›</a:t>
            </a:fld>
            <a:endParaRPr lang="en-IN" dirty="0"/>
          </a:p>
        </p:txBody>
      </p:sp>
    </p:spTree>
    <p:extLst>
      <p:ext uri="{BB962C8B-B14F-4D97-AF65-F5344CB8AC3E}">
        <p14:creationId xmlns:p14="http://schemas.microsoft.com/office/powerpoint/2010/main" val="404290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IN" smtClean="0"/>
              <a:t>22-07-2021</a:t>
            </a:r>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8819C85-E4CD-4C5F-807E-2D96DE7079AA}" type="slidenum">
              <a:rPr lang="en-IN" smtClean="0"/>
              <a:pPr/>
              <a:t>‹#›</a:t>
            </a:fld>
            <a:endParaRPr lang="en-IN" dirty="0"/>
          </a:p>
        </p:txBody>
      </p:sp>
    </p:spTree>
    <p:extLst>
      <p:ext uri="{BB962C8B-B14F-4D97-AF65-F5344CB8AC3E}">
        <p14:creationId xmlns:p14="http://schemas.microsoft.com/office/powerpoint/2010/main" val="1633126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r>
              <a:rPr lang="en-IN" smtClean="0"/>
              <a:t>22-07-2021</a:t>
            </a:r>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8819C85-E4CD-4C5F-807E-2D96DE7079AA}" type="slidenum">
              <a:rPr lang="en-IN" smtClean="0"/>
              <a:pPr/>
              <a:t>‹#›</a:t>
            </a:fld>
            <a:endParaRPr lang="en-IN" dirty="0"/>
          </a:p>
        </p:txBody>
      </p:sp>
    </p:spTree>
    <p:extLst>
      <p:ext uri="{BB962C8B-B14F-4D97-AF65-F5344CB8AC3E}">
        <p14:creationId xmlns:p14="http://schemas.microsoft.com/office/powerpoint/2010/main" val="271525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r>
              <a:rPr lang="en-IN" smtClean="0"/>
              <a:t>22-07-2021</a:t>
            </a:r>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18819C85-E4CD-4C5F-807E-2D96DE7079AA}" type="slidenum">
              <a:rPr lang="en-IN" smtClean="0"/>
              <a:pPr/>
              <a:t>‹#›</a:t>
            </a:fld>
            <a:endParaRPr lang="en-IN" dirty="0"/>
          </a:p>
        </p:txBody>
      </p:sp>
    </p:spTree>
    <p:extLst>
      <p:ext uri="{BB962C8B-B14F-4D97-AF65-F5344CB8AC3E}">
        <p14:creationId xmlns:p14="http://schemas.microsoft.com/office/powerpoint/2010/main" val="292653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r>
              <a:rPr lang="en-IN" smtClean="0"/>
              <a:t>22-07-2021</a:t>
            </a:r>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18819C85-E4CD-4C5F-807E-2D96DE7079AA}" type="slidenum">
              <a:rPr lang="en-IN" smtClean="0"/>
              <a:pPr/>
              <a:t>‹#›</a:t>
            </a:fld>
            <a:endParaRPr lang="en-IN" dirty="0"/>
          </a:p>
        </p:txBody>
      </p:sp>
    </p:spTree>
    <p:extLst>
      <p:ext uri="{BB962C8B-B14F-4D97-AF65-F5344CB8AC3E}">
        <p14:creationId xmlns:p14="http://schemas.microsoft.com/office/powerpoint/2010/main" val="278718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N" smtClean="0"/>
              <a:t>22-07-2021</a:t>
            </a:r>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18819C85-E4CD-4C5F-807E-2D96DE7079AA}" type="slidenum">
              <a:rPr lang="en-IN" smtClean="0"/>
              <a:pPr/>
              <a:t>‹#›</a:t>
            </a:fld>
            <a:endParaRPr lang="en-IN" dirty="0"/>
          </a:p>
        </p:txBody>
      </p:sp>
    </p:spTree>
    <p:extLst>
      <p:ext uri="{BB962C8B-B14F-4D97-AF65-F5344CB8AC3E}">
        <p14:creationId xmlns:p14="http://schemas.microsoft.com/office/powerpoint/2010/main" val="147710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IN" smtClean="0"/>
              <a:t>22-07-2021</a:t>
            </a:r>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8819C85-E4CD-4C5F-807E-2D96DE7079AA}" type="slidenum">
              <a:rPr lang="en-IN" smtClean="0"/>
              <a:pPr/>
              <a:t>‹#›</a:t>
            </a:fld>
            <a:endParaRPr lang="en-IN" dirty="0"/>
          </a:p>
        </p:txBody>
      </p:sp>
    </p:spTree>
    <p:extLst>
      <p:ext uri="{BB962C8B-B14F-4D97-AF65-F5344CB8AC3E}">
        <p14:creationId xmlns:p14="http://schemas.microsoft.com/office/powerpoint/2010/main" val="234075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IN" smtClean="0"/>
              <a:t>22-07-2021</a:t>
            </a:r>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8819C85-E4CD-4C5F-807E-2D96DE7079AA}" type="slidenum">
              <a:rPr lang="en-IN" smtClean="0"/>
              <a:pPr/>
              <a:t>‹#›</a:t>
            </a:fld>
            <a:endParaRPr lang="en-IN" dirty="0"/>
          </a:p>
        </p:txBody>
      </p:sp>
    </p:spTree>
    <p:extLst>
      <p:ext uri="{BB962C8B-B14F-4D97-AF65-F5344CB8AC3E}">
        <p14:creationId xmlns:p14="http://schemas.microsoft.com/office/powerpoint/2010/main" val="261078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IN" smtClean="0">
                <a:solidFill>
                  <a:prstClr val="black">
                    <a:tint val="75000"/>
                  </a:prstClr>
                </a:solidFill>
              </a:rPr>
              <a:t>22-07-2021</a:t>
            </a:r>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165001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621829" y="4292148"/>
            <a:ext cx="1674912" cy="2167136"/>
          </a:xfrm>
          <a:prstGeom prst="rect">
            <a:avLst/>
          </a:prstGeom>
          <a:noFill/>
          <a:ln w="9525">
            <a:noFill/>
            <a:miter lim="800000"/>
            <a:headEnd/>
            <a:tailEnd/>
          </a:ln>
          <a:effectLst/>
        </p:spPr>
      </p:pic>
      <p:pic>
        <p:nvPicPr>
          <p:cNvPr id="7" name="Picture 7"/>
          <p:cNvPicPr>
            <a:picLocks noChangeAspect="1" noChangeArrowheads="1"/>
          </p:cNvPicPr>
          <p:nvPr/>
        </p:nvPicPr>
        <p:blipFill>
          <a:blip r:embed="rId4" cstate="print"/>
          <a:srcRect/>
          <a:stretch>
            <a:fillRect/>
          </a:stretch>
        </p:blipFill>
        <p:spPr bwMode="auto">
          <a:xfrm>
            <a:off x="2752467" y="284416"/>
            <a:ext cx="3200400" cy="2209800"/>
          </a:xfrm>
          <a:prstGeom prst="rect">
            <a:avLst/>
          </a:prstGeom>
          <a:noFill/>
          <a:ln w="9525">
            <a:noFill/>
            <a:miter lim="800000"/>
            <a:headEnd/>
            <a:tailEnd/>
          </a:ln>
        </p:spPr>
      </p:pic>
      <p:sp>
        <p:nvSpPr>
          <p:cNvPr id="6" name="Title 1"/>
          <p:cNvSpPr>
            <a:spLocks noGrp="1"/>
          </p:cNvSpPr>
          <p:nvPr>
            <p:ph type="title"/>
          </p:nvPr>
        </p:nvSpPr>
        <p:spPr>
          <a:xfrm>
            <a:off x="1438" y="2633254"/>
            <a:ext cx="9144000" cy="876300"/>
          </a:xfrm>
        </p:spPr>
        <p:txBody>
          <a:bodyPr>
            <a:noAutofit/>
          </a:bodyPr>
          <a:lstStyle/>
          <a:p>
            <a:pPr algn="ctr"/>
            <a:r>
              <a:rPr lang="en-US" sz="3200" b="1" i="1"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Green Environment Services Co. Op. Soc. Ltd</a:t>
            </a:r>
            <a:r>
              <a:rPr lang="en-US" sz="3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3" name="Date Placeholder 2"/>
          <p:cNvSpPr>
            <a:spLocks noGrp="1"/>
          </p:cNvSpPr>
          <p:nvPr>
            <p:ph type="dt" sz="half" idx="10"/>
          </p:nvPr>
        </p:nvSpPr>
        <p:spPr/>
        <p:txBody>
          <a:bodyPr/>
          <a:lstStyle/>
          <a:p>
            <a:r>
              <a:rPr lang="en-IN" dirty="0" smtClean="0"/>
              <a:t>22-07-2021</a:t>
            </a:r>
            <a:endParaRPr lang="en-IN" dirty="0"/>
          </a:p>
        </p:txBody>
      </p:sp>
      <p:sp>
        <p:nvSpPr>
          <p:cNvPr id="4" name="Slide Number Placeholder 3"/>
          <p:cNvSpPr>
            <a:spLocks noGrp="1"/>
          </p:cNvSpPr>
          <p:nvPr>
            <p:ph type="sldNum" sz="quarter" idx="12"/>
          </p:nvPr>
        </p:nvSpPr>
        <p:spPr/>
        <p:txBody>
          <a:bodyPr/>
          <a:lstStyle/>
          <a:p>
            <a:fld id="{18819C85-E4CD-4C5F-807E-2D96DE7079AA}" type="slidenum">
              <a:rPr lang="en-IN" smtClean="0"/>
              <a:pPr/>
              <a:t>1</a:t>
            </a:fld>
            <a:endParaRPr lang="en-IN" dirty="0"/>
          </a:p>
        </p:txBody>
      </p:sp>
      <p:sp>
        <p:nvSpPr>
          <p:cNvPr id="9" name="Title 1"/>
          <p:cNvSpPr txBox="1">
            <a:spLocks/>
          </p:cNvSpPr>
          <p:nvPr/>
        </p:nvSpPr>
        <p:spPr>
          <a:xfrm>
            <a:off x="-38100" y="3276600"/>
            <a:ext cx="9144000"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743200" algn="ctr"/>
                <a:tab pos="5486400" algn="r"/>
              </a:tabLst>
            </a:pPr>
            <a:endParaRPr lang="en-US" sz="3200" b="1" dirty="0">
              <a:solidFill>
                <a:schemeClr val="accent2">
                  <a:lumMod val="50000"/>
                </a:schemeClr>
              </a:solidFill>
              <a:latin typeface="Maiandra GD" pitchFamily="34" charset="0"/>
            </a:endParaRPr>
          </a:p>
        </p:txBody>
      </p:sp>
      <p:sp>
        <p:nvSpPr>
          <p:cNvPr id="2" name="TextBox 1"/>
          <p:cNvSpPr txBox="1"/>
          <p:nvPr/>
        </p:nvSpPr>
        <p:spPr>
          <a:xfrm>
            <a:off x="1940036" y="3687009"/>
            <a:ext cx="5259834" cy="461665"/>
          </a:xfrm>
          <a:prstGeom prst="rect">
            <a:avLst/>
          </a:prstGeom>
          <a:noFill/>
        </p:spPr>
        <p:txBody>
          <a:bodyPr wrap="square" rtlCol="0">
            <a:spAutoFit/>
          </a:bodyPr>
          <a:lstStyle/>
          <a:p>
            <a:pPr algn="ctr"/>
            <a:r>
              <a:rPr lang="en-IN" sz="2400" b="1" i="1" dirty="0">
                <a:solidFill>
                  <a:schemeClr val="tx2">
                    <a:lumMod val="50000"/>
                  </a:schemeClr>
                </a:solidFill>
                <a:effectLst>
                  <a:outerShdw blurRad="38100" dist="38100" dir="2700000" algn="tl">
                    <a:srgbClr val="000000">
                      <a:alpha val="43137"/>
                    </a:srgbClr>
                  </a:outerShdw>
                </a:effectLst>
              </a:rPr>
              <a:t>Continuous Learning </a:t>
            </a:r>
            <a:r>
              <a:rPr lang="en-IN" sz="2400" b="1" i="1" dirty="0" smtClean="0">
                <a:solidFill>
                  <a:schemeClr val="tx2">
                    <a:lumMod val="50000"/>
                  </a:schemeClr>
                </a:solidFill>
                <a:effectLst>
                  <a:outerShdw blurRad="38100" dist="38100" dir="2700000" algn="tl">
                    <a:srgbClr val="000000">
                      <a:alpha val="43137"/>
                    </a:srgbClr>
                  </a:outerShdw>
                </a:effectLst>
              </a:rPr>
              <a:t>Program </a:t>
            </a:r>
            <a:endParaRPr lang="en-IN" sz="2400" b="1" i="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31807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376895"/>
            <a:ext cx="7886700" cy="1203919"/>
          </a:xfrm>
          <a:prstGeom prst="rect">
            <a:avLst/>
          </a:prstGeom>
        </p:spPr>
        <p:txBody>
          <a:bodyPr vert="horz" wrap="square" lIns="0" tIns="12700" rIns="0" bIns="0" rtlCol="0">
            <a:spAutoFit/>
          </a:bodyPr>
          <a:lstStyle/>
          <a:p>
            <a:pPr marL="12700" marR="5080" algn="ctr">
              <a:spcBef>
                <a:spcPts val="95"/>
              </a:spcBef>
            </a:pPr>
            <a:r>
              <a:rPr lang="en-US" sz="4300" b="1" u="sng" spc="-5" dirty="0">
                <a:solidFill>
                  <a:schemeClr val="tx2">
                    <a:lumMod val="50000"/>
                  </a:schemeClr>
                </a:solidFill>
                <a:effectLst>
                  <a:outerShdw blurRad="38100" dist="38100" dir="2700000" algn="tl">
                    <a:srgbClr val="000000">
                      <a:alpha val="43137"/>
                    </a:srgbClr>
                  </a:outerShdw>
                </a:effectLst>
                <a:latin typeface="Comic Sans MS"/>
                <a:cs typeface="Comic Sans MS"/>
              </a:rPr>
              <a:t>Methods used in Preliminary treatment</a:t>
            </a:r>
          </a:p>
        </p:txBody>
      </p:sp>
      <p:sp>
        <p:nvSpPr>
          <p:cNvPr id="4" name="Date Placeholder 3"/>
          <p:cNvSpPr>
            <a:spLocks noGrp="1"/>
          </p:cNvSpPr>
          <p:nvPr>
            <p:ph type="dt" sz="half" idx="10"/>
          </p:nvPr>
        </p:nvSpPr>
        <p:spPr/>
        <p:txBody>
          <a:bodyPr/>
          <a:lstStyle/>
          <a:p>
            <a:r>
              <a:rPr lang="en-IN" smtClean="0"/>
              <a:t>22-07-2021</a:t>
            </a:r>
            <a:endParaRPr lang="en-IN" dirty="0"/>
          </a:p>
        </p:txBody>
      </p:sp>
      <p:sp>
        <p:nvSpPr>
          <p:cNvPr id="5" name="Slide Number Placeholder 4"/>
          <p:cNvSpPr>
            <a:spLocks noGrp="1"/>
          </p:cNvSpPr>
          <p:nvPr>
            <p:ph type="sldNum" sz="quarter" idx="12"/>
          </p:nvPr>
        </p:nvSpPr>
        <p:spPr/>
        <p:txBody>
          <a:bodyPr/>
          <a:lstStyle/>
          <a:p>
            <a:fld id="{18819C85-E4CD-4C5F-807E-2D96DE7079AA}" type="slidenum">
              <a:rPr lang="en-IN" smtClean="0"/>
              <a:pPr/>
              <a:t>10</a:t>
            </a:fld>
            <a:endParaRPr lang="en-IN" dirty="0"/>
          </a:p>
        </p:txBody>
      </p:sp>
      <p:sp>
        <p:nvSpPr>
          <p:cNvPr id="3" name="object 3"/>
          <p:cNvSpPr txBox="1"/>
          <p:nvPr/>
        </p:nvSpPr>
        <p:spPr>
          <a:xfrm>
            <a:off x="732472" y="2235646"/>
            <a:ext cx="7679055" cy="2994409"/>
          </a:xfrm>
          <a:prstGeom prst="rect">
            <a:avLst/>
          </a:prstGeom>
        </p:spPr>
        <p:txBody>
          <a:bodyPr vert="horz" wrap="square" lIns="0" tIns="113030" rIns="0" bIns="0" rtlCol="0">
            <a:spAutoFit/>
          </a:bodyPr>
          <a:lstStyle/>
          <a:p>
            <a:pPr marL="355600" indent="-342900">
              <a:lnSpc>
                <a:spcPct val="100000"/>
              </a:lnSpc>
              <a:spcBef>
                <a:spcPts val="890"/>
              </a:spcBef>
              <a:buChar char="•"/>
              <a:tabLst>
                <a:tab pos="354965" algn="l"/>
                <a:tab pos="355600" algn="l"/>
              </a:tabLst>
            </a:pPr>
            <a:r>
              <a:rPr sz="3200" dirty="0">
                <a:solidFill>
                  <a:schemeClr val="tx1">
                    <a:lumMod val="95000"/>
                    <a:lumOff val="5000"/>
                  </a:schemeClr>
                </a:solidFill>
                <a:latin typeface="Bookman Old Style" panose="02050604050505020204" pitchFamily="18" charset="0"/>
                <a:cs typeface="Comic Sans MS"/>
              </a:rPr>
              <a:t>Bar</a:t>
            </a:r>
            <a:r>
              <a:rPr sz="3200" spc="-35" dirty="0">
                <a:solidFill>
                  <a:schemeClr val="tx1">
                    <a:lumMod val="95000"/>
                    <a:lumOff val="5000"/>
                  </a:schemeClr>
                </a:solidFill>
                <a:latin typeface="Bookman Old Style" panose="02050604050505020204" pitchFamily="18" charset="0"/>
                <a:cs typeface="Comic Sans MS"/>
              </a:rPr>
              <a:t> </a:t>
            </a:r>
            <a:r>
              <a:rPr sz="3200" spc="-5" dirty="0">
                <a:solidFill>
                  <a:schemeClr val="tx1">
                    <a:lumMod val="95000"/>
                    <a:lumOff val="5000"/>
                  </a:schemeClr>
                </a:solidFill>
                <a:latin typeface="Bookman Old Style" panose="02050604050505020204" pitchFamily="18" charset="0"/>
                <a:cs typeface="Comic Sans MS"/>
              </a:rPr>
              <a:t>screens</a:t>
            </a:r>
            <a:endParaRPr sz="3200" dirty="0">
              <a:solidFill>
                <a:schemeClr val="tx1">
                  <a:lumMod val="95000"/>
                  <a:lumOff val="5000"/>
                </a:schemeClr>
              </a:solidFill>
              <a:latin typeface="Bookman Old Style" panose="02050604050505020204" pitchFamily="18" charset="0"/>
              <a:cs typeface="Comic Sans MS"/>
            </a:endParaRPr>
          </a:p>
          <a:p>
            <a:pPr marL="355600" indent="-342900">
              <a:lnSpc>
                <a:spcPct val="100000"/>
              </a:lnSpc>
              <a:spcBef>
                <a:spcPts val="790"/>
              </a:spcBef>
              <a:buChar char="•"/>
              <a:tabLst>
                <a:tab pos="354965" algn="l"/>
                <a:tab pos="355600" algn="l"/>
              </a:tabLst>
            </a:pPr>
            <a:r>
              <a:rPr lang="en-US" sz="3200" spc="-5" dirty="0" smtClean="0">
                <a:solidFill>
                  <a:schemeClr val="tx1">
                    <a:lumMod val="95000"/>
                    <a:lumOff val="5000"/>
                  </a:schemeClr>
                </a:solidFill>
                <a:latin typeface="Bookman Old Style" panose="02050604050505020204" pitchFamily="18" charset="0"/>
                <a:cs typeface="Comic Sans MS"/>
              </a:rPr>
              <a:t>Skimming</a:t>
            </a:r>
            <a:endParaRPr sz="3200" dirty="0">
              <a:solidFill>
                <a:schemeClr val="tx1">
                  <a:lumMod val="95000"/>
                  <a:lumOff val="5000"/>
                </a:schemeClr>
              </a:solidFill>
              <a:latin typeface="Bookman Old Style" panose="02050604050505020204" pitchFamily="18" charset="0"/>
              <a:cs typeface="Comic Sans MS"/>
            </a:endParaRPr>
          </a:p>
          <a:p>
            <a:pPr marL="355600" indent="-342900">
              <a:lnSpc>
                <a:spcPct val="100000"/>
              </a:lnSpc>
              <a:spcBef>
                <a:spcPts val="800"/>
              </a:spcBef>
              <a:buChar char="•"/>
              <a:tabLst>
                <a:tab pos="354965" algn="l"/>
                <a:tab pos="355600" algn="l"/>
              </a:tabLst>
            </a:pPr>
            <a:r>
              <a:rPr sz="3200" spc="-5" dirty="0">
                <a:solidFill>
                  <a:schemeClr val="tx1">
                    <a:lumMod val="95000"/>
                    <a:lumOff val="5000"/>
                  </a:schemeClr>
                </a:solidFill>
                <a:latin typeface="Bookman Old Style" panose="02050604050505020204" pitchFamily="18" charset="0"/>
                <a:cs typeface="Comic Sans MS"/>
              </a:rPr>
              <a:t>Grit</a:t>
            </a:r>
            <a:r>
              <a:rPr sz="3200" spc="-45" dirty="0">
                <a:solidFill>
                  <a:schemeClr val="tx1">
                    <a:lumMod val="95000"/>
                    <a:lumOff val="5000"/>
                  </a:schemeClr>
                </a:solidFill>
                <a:latin typeface="Bookman Old Style" panose="02050604050505020204" pitchFamily="18" charset="0"/>
                <a:cs typeface="Comic Sans MS"/>
              </a:rPr>
              <a:t> </a:t>
            </a:r>
            <a:r>
              <a:rPr sz="3200" spc="-5" dirty="0" smtClean="0">
                <a:solidFill>
                  <a:schemeClr val="tx1">
                    <a:lumMod val="95000"/>
                    <a:lumOff val="5000"/>
                  </a:schemeClr>
                </a:solidFill>
                <a:latin typeface="Bookman Old Style" panose="02050604050505020204" pitchFamily="18" charset="0"/>
                <a:cs typeface="Comic Sans MS"/>
              </a:rPr>
              <a:t>Chamber</a:t>
            </a:r>
            <a:endParaRPr lang="en-US" sz="3200" spc="-5" dirty="0" smtClean="0">
              <a:solidFill>
                <a:schemeClr val="tx1">
                  <a:lumMod val="95000"/>
                  <a:lumOff val="5000"/>
                </a:schemeClr>
              </a:solidFill>
              <a:latin typeface="Bookman Old Style" panose="02050604050505020204" pitchFamily="18" charset="0"/>
              <a:cs typeface="Comic Sans MS"/>
            </a:endParaRPr>
          </a:p>
          <a:p>
            <a:pPr marL="355600" indent="-342900">
              <a:lnSpc>
                <a:spcPct val="100000"/>
              </a:lnSpc>
              <a:spcBef>
                <a:spcPts val="800"/>
              </a:spcBef>
              <a:buChar char="•"/>
              <a:tabLst>
                <a:tab pos="354965" algn="l"/>
                <a:tab pos="355600" algn="l"/>
              </a:tabLst>
            </a:pPr>
            <a:r>
              <a:rPr lang="en-US" sz="3200" spc="-5" dirty="0" smtClean="0">
                <a:solidFill>
                  <a:schemeClr val="tx1">
                    <a:lumMod val="95000"/>
                    <a:lumOff val="5000"/>
                  </a:schemeClr>
                </a:solidFill>
                <a:latin typeface="Bookman Old Style" panose="02050604050505020204" pitchFamily="18" charset="0"/>
                <a:cs typeface="Comic Sans MS"/>
              </a:rPr>
              <a:t>Equalization</a:t>
            </a:r>
            <a:endParaRPr sz="3200" dirty="0">
              <a:solidFill>
                <a:schemeClr val="tx1">
                  <a:lumMod val="95000"/>
                  <a:lumOff val="5000"/>
                </a:schemeClr>
              </a:solidFill>
              <a:latin typeface="Bookman Old Style" panose="02050604050505020204" pitchFamily="18" charset="0"/>
              <a:cs typeface="Comic Sans MS"/>
            </a:endParaRPr>
          </a:p>
          <a:p>
            <a:pPr marL="355600" marR="5080" indent="-342900">
              <a:lnSpc>
                <a:spcPts val="3820"/>
              </a:lnSpc>
              <a:spcBef>
                <a:spcPts val="945"/>
              </a:spcBef>
              <a:tabLst>
                <a:tab pos="354965" algn="l"/>
                <a:tab pos="355600" algn="l"/>
                <a:tab pos="4543425" algn="l"/>
              </a:tabLst>
            </a:pPr>
            <a:endParaRPr sz="3200" dirty="0">
              <a:latin typeface="Bookman Old Style" panose="02050604050505020204" pitchFamily="18" charset="0"/>
              <a:cs typeface="Comic Sans MS"/>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9209" y="376655"/>
            <a:ext cx="4448741" cy="608372"/>
          </a:xfrm>
          <a:prstGeom prst="rect">
            <a:avLst/>
          </a:prstGeom>
        </p:spPr>
        <p:txBody>
          <a:bodyPr vert="horz" wrap="square" lIns="0" tIns="12700" rIns="0" bIns="0" rtlCol="0">
            <a:spAutoFit/>
          </a:bodyPr>
          <a:lstStyle/>
          <a:p>
            <a:pPr marL="12700" marR="5080" algn="ctr">
              <a:spcBef>
                <a:spcPts val="95"/>
              </a:spcBef>
            </a:pPr>
            <a:r>
              <a:rPr lang="en-US" sz="4300" b="1" u="sng" spc="-5" dirty="0">
                <a:solidFill>
                  <a:schemeClr val="tx2">
                    <a:lumMod val="50000"/>
                  </a:schemeClr>
                </a:solidFill>
                <a:effectLst>
                  <a:outerShdw blurRad="38100" dist="38100" dir="2700000" algn="tl">
                    <a:srgbClr val="000000">
                      <a:alpha val="43137"/>
                    </a:srgbClr>
                  </a:outerShdw>
                </a:effectLst>
                <a:latin typeface="Comic Sans MS"/>
                <a:cs typeface="Comic Sans MS"/>
              </a:rPr>
              <a:t>Screen Chamber </a:t>
            </a:r>
          </a:p>
        </p:txBody>
      </p:sp>
      <p:sp>
        <p:nvSpPr>
          <p:cNvPr id="4" name="Date Placeholder 3"/>
          <p:cNvSpPr>
            <a:spLocks noGrp="1"/>
          </p:cNvSpPr>
          <p:nvPr>
            <p:ph type="dt" sz="half" idx="10"/>
          </p:nvPr>
        </p:nvSpPr>
        <p:spPr/>
        <p:txBody>
          <a:bodyPr/>
          <a:lstStyle/>
          <a:p>
            <a:r>
              <a:rPr lang="en-IN" smtClean="0"/>
              <a:t>22-07-2021</a:t>
            </a:r>
            <a:endParaRPr lang="en-IN" dirty="0"/>
          </a:p>
        </p:txBody>
      </p:sp>
      <p:sp>
        <p:nvSpPr>
          <p:cNvPr id="5" name="Slide Number Placeholder 4"/>
          <p:cNvSpPr>
            <a:spLocks noGrp="1"/>
          </p:cNvSpPr>
          <p:nvPr>
            <p:ph type="sldNum" sz="quarter" idx="12"/>
          </p:nvPr>
        </p:nvSpPr>
        <p:spPr/>
        <p:txBody>
          <a:bodyPr/>
          <a:lstStyle/>
          <a:p>
            <a:fld id="{18819C85-E4CD-4C5F-807E-2D96DE7079AA}" type="slidenum">
              <a:rPr lang="en-IN" smtClean="0"/>
              <a:pPr/>
              <a:t>11</a:t>
            </a:fld>
            <a:endParaRPr lang="en-IN" dirty="0"/>
          </a:p>
        </p:txBody>
      </p:sp>
      <p:sp>
        <p:nvSpPr>
          <p:cNvPr id="3" name="object 3"/>
          <p:cNvSpPr txBox="1"/>
          <p:nvPr/>
        </p:nvSpPr>
        <p:spPr>
          <a:xfrm>
            <a:off x="440725" y="1516653"/>
            <a:ext cx="8395970" cy="3413755"/>
          </a:xfrm>
          <a:prstGeom prst="rect">
            <a:avLst/>
          </a:prstGeom>
        </p:spPr>
        <p:txBody>
          <a:bodyPr vert="horz" wrap="square" lIns="0" tIns="12700" rIns="0" bIns="0" rtlCol="0">
            <a:spAutoFit/>
          </a:bodyPr>
          <a:lstStyle/>
          <a:p>
            <a:pPr marL="274320" marR="40005" indent="-274320">
              <a:lnSpc>
                <a:spcPct val="150000"/>
              </a:lnSpc>
              <a:spcBef>
                <a:spcPct val="20000"/>
              </a:spcBef>
              <a:buClr>
                <a:schemeClr val="accent3"/>
              </a:buClr>
              <a:buSzPct val="95000"/>
              <a:buFont typeface="Wingdings 2"/>
              <a:buChar char=""/>
            </a:pPr>
            <a:r>
              <a:rPr lang="en-US" sz="2000" dirty="0" smtClean="0">
                <a:latin typeface="Bookman Old Style" panose="02050604050505020204" pitchFamily="18" charset="0"/>
                <a:cs typeface="Times New Roman"/>
              </a:rPr>
              <a:t> </a:t>
            </a:r>
            <a:r>
              <a:rPr lang="en-US" sz="2000" dirty="0" smtClean="0">
                <a:latin typeface="Bookman Old Style" panose="02050604050505020204" pitchFamily="18" charset="0"/>
              </a:rPr>
              <a:t>Screen chamber removes plastics, plant leaves, logs  of wood, rags and other coarse floating material.</a:t>
            </a:r>
          </a:p>
          <a:p>
            <a:pPr marL="274320" indent="-274320">
              <a:lnSpc>
                <a:spcPct val="150000"/>
              </a:lnSpc>
              <a:spcBef>
                <a:spcPct val="20000"/>
              </a:spcBef>
              <a:buClr>
                <a:schemeClr val="accent3"/>
              </a:buClr>
              <a:buSzPct val="95000"/>
              <a:buFont typeface="Wingdings 2"/>
              <a:buChar char=""/>
            </a:pPr>
            <a:endParaRPr lang="en-US" sz="2000" dirty="0" smtClean="0">
              <a:latin typeface="Bookman Old Style" panose="02050604050505020204" pitchFamily="18" charset="0"/>
            </a:endParaRPr>
          </a:p>
          <a:p>
            <a:pPr marL="274320" marR="5080" indent="-274320">
              <a:lnSpc>
                <a:spcPct val="150000"/>
              </a:lnSpc>
              <a:spcBef>
                <a:spcPct val="20000"/>
              </a:spcBef>
              <a:buClr>
                <a:schemeClr val="accent3"/>
              </a:buClr>
              <a:buSzPct val="95000"/>
              <a:buFont typeface="Wingdings 2"/>
              <a:buChar char=""/>
              <a:tabLst>
                <a:tab pos="2096135" algn="l"/>
              </a:tabLst>
            </a:pPr>
            <a:r>
              <a:rPr lang="en-US" sz="2000" dirty="0" smtClean="0">
                <a:latin typeface="Bookman Old Style" panose="02050604050505020204" pitchFamily="18" charset="0"/>
              </a:rPr>
              <a:t> The effluent is passed through the bar screens for rag  removal. In this section, automatic bar screen cleaners  remove large solids (rags, plastics, etc.) from the effluent.  The collected material is placed in dumpsters to be taken later to the landfill.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dirty="0"/>
          </a:p>
        </p:txBody>
      </p:sp>
      <p:sp>
        <p:nvSpPr>
          <p:cNvPr id="4" name="Date Placeholder 3"/>
          <p:cNvSpPr>
            <a:spLocks noGrp="1"/>
          </p:cNvSpPr>
          <p:nvPr>
            <p:ph type="dt" sz="half" idx="10"/>
          </p:nvPr>
        </p:nvSpPr>
        <p:spPr/>
        <p:txBody>
          <a:bodyPr/>
          <a:lstStyle/>
          <a:p>
            <a:r>
              <a:rPr lang="en-IN" smtClean="0"/>
              <a:t>22-07-2021</a:t>
            </a:r>
            <a:endParaRPr lang="en-IN" dirty="0"/>
          </a:p>
        </p:txBody>
      </p:sp>
      <p:sp>
        <p:nvSpPr>
          <p:cNvPr id="5" name="Slide Number Placeholder 4"/>
          <p:cNvSpPr>
            <a:spLocks noGrp="1"/>
          </p:cNvSpPr>
          <p:nvPr>
            <p:ph type="sldNum" sz="quarter" idx="12"/>
          </p:nvPr>
        </p:nvSpPr>
        <p:spPr/>
        <p:txBody>
          <a:bodyPr/>
          <a:lstStyle/>
          <a:p>
            <a:fld id="{18819C85-E4CD-4C5F-807E-2D96DE7079AA}" type="slidenum">
              <a:rPr lang="en-IN" smtClean="0"/>
              <a:pPr/>
              <a:t>12</a:t>
            </a:fld>
            <a:endParaRPr lang="en-IN" dirty="0"/>
          </a:p>
        </p:txBody>
      </p:sp>
      <p:pic>
        <p:nvPicPr>
          <p:cNvPr id="9218" name="Picture 2" descr="Mechanical medium screen Fine screen&#10;Corse bar screen&#10; "/>
          <p:cNvPicPr>
            <a:picLocks noChangeAspect="1" noChangeArrowheads="1"/>
          </p:cNvPicPr>
          <p:nvPr/>
        </p:nvPicPr>
        <p:blipFill>
          <a:blip r:embed="rId2"/>
          <a:srcRect/>
          <a:stretch>
            <a:fillRect/>
          </a:stretch>
        </p:blipFill>
        <p:spPr bwMode="auto">
          <a:xfrm>
            <a:off x="1" y="-8716"/>
            <a:ext cx="9146062" cy="686671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7462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4865" y="330817"/>
            <a:ext cx="8266190" cy="5094728"/>
          </a:xfrm>
          <a:prstGeom prst="rect">
            <a:avLst/>
          </a:prstGeom>
        </p:spPr>
        <p:txBody>
          <a:bodyPr vert="horz" wrap="square" lIns="0" tIns="12700" rIns="0" bIns="0" rtlCol="0">
            <a:spAutoFit/>
          </a:bodyPr>
          <a:lstStyle/>
          <a:p>
            <a:pPr marL="12700" algn="ctr" defTabSz="685800">
              <a:lnSpc>
                <a:spcPct val="90000"/>
              </a:lnSpc>
              <a:spcBef>
                <a:spcPts val="95"/>
              </a:spcBef>
            </a:pPr>
            <a:r>
              <a:rPr sz="4300" b="1" u="sng" spc="-5" dirty="0">
                <a:solidFill>
                  <a:schemeClr val="tx2">
                    <a:lumMod val="50000"/>
                  </a:schemeClr>
                </a:solidFill>
                <a:effectLst>
                  <a:outerShdw blurRad="38100" dist="38100" dir="2700000" algn="tl">
                    <a:srgbClr val="000000">
                      <a:alpha val="43137"/>
                    </a:srgbClr>
                  </a:outerShdw>
                </a:effectLst>
                <a:latin typeface="Comic Sans MS"/>
                <a:ea typeface="+mj-ea"/>
                <a:cs typeface="Comic Sans MS"/>
              </a:rPr>
              <a:t>Skimming </a:t>
            </a:r>
            <a:r>
              <a:rPr sz="4300" b="1" u="sng" spc="-5" dirty="0" smtClean="0">
                <a:solidFill>
                  <a:schemeClr val="tx2">
                    <a:lumMod val="50000"/>
                  </a:schemeClr>
                </a:solidFill>
                <a:effectLst>
                  <a:outerShdw blurRad="38100" dist="38100" dir="2700000" algn="tl">
                    <a:srgbClr val="000000">
                      <a:alpha val="43137"/>
                    </a:srgbClr>
                  </a:outerShdw>
                </a:effectLst>
                <a:latin typeface="Comic Sans MS"/>
                <a:ea typeface="+mj-ea"/>
                <a:cs typeface="Comic Sans MS"/>
              </a:rPr>
              <a:t>Tank</a:t>
            </a:r>
            <a:endParaRPr lang="en-IN" sz="4300" b="1" u="sng" spc="-5" dirty="0" smtClean="0">
              <a:solidFill>
                <a:schemeClr val="tx2">
                  <a:lumMod val="50000"/>
                </a:schemeClr>
              </a:solidFill>
              <a:effectLst>
                <a:outerShdw blurRad="38100" dist="38100" dir="2700000" algn="tl">
                  <a:srgbClr val="000000">
                    <a:alpha val="43137"/>
                  </a:srgbClr>
                </a:outerShdw>
              </a:effectLst>
              <a:latin typeface="Comic Sans MS"/>
              <a:ea typeface="+mj-ea"/>
              <a:cs typeface="Comic Sans MS"/>
            </a:endParaRPr>
          </a:p>
          <a:p>
            <a:pPr marL="12700" algn="ctr" defTabSz="685800">
              <a:lnSpc>
                <a:spcPct val="90000"/>
              </a:lnSpc>
              <a:spcBef>
                <a:spcPts val="95"/>
              </a:spcBef>
            </a:pPr>
            <a:endParaRPr sz="4300" b="1" u="sng" spc="-5" dirty="0">
              <a:solidFill>
                <a:schemeClr val="tx2">
                  <a:lumMod val="50000"/>
                </a:schemeClr>
              </a:solidFill>
              <a:effectLst>
                <a:outerShdw blurRad="38100" dist="38100" dir="2700000" algn="tl">
                  <a:srgbClr val="000000">
                    <a:alpha val="43137"/>
                  </a:srgbClr>
                </a:outerShdw>
              </a:effectLst>
              <a:latin typeface="Comic Sans MS"/>
              <a:ea typeface="+mj-ea"/>
              <a:cs typeface="Comic Sans MS"/>
            </a:endParaRPr>
          </a:p>
          <a:p>
            <a:pPr marL="274320" marR="5080" indent="-274320" algn="just">
              <a:lnSpc>
                <a:spcPct val="150000"/>
              </a:lnSpc>
              <a:spcBef>
                <a:spcPct val="20000"/>
              </a:spcBef>
              <a:buClr>
                <a:schemeClr val="accent3"/>
              </a:buClr>
              <a:buSzPct val="95000"/>
              <a:buFont typeface="Wingdings 2"/>
              <a:buChar char=""/>
            </a:pPr>
            <a:r>
              <a:rPr lang="en-US" sz="2000" dirty="0" smtClean="0">
                <a:latin typeface="Bookman Old Style" panose="02050604050505020204" pitchFamily="18" charset="0"/>
              </a:rPr>
              <a:t>Fats, waxes, fatty acid, soap, minerals and vegetable oil  present in waste water are collectively called as oil and grease.  As oil and grease are lighter than water they are normally  separated by natural flotation .</a:t>
            </a:r>
          </a:p>
          <a:p>
            <a:pPr marL="274320" indent="-274320">
              <a:lnSpc>
                <a:spcPct val="150000"/>
              </a:lnSpc>
              <a:spcBef>
                <a:spcPct val="20000"/>
              </a:spcBef>
              <a:buClr>
                <a:schemeClr val="accent3"/>
              </a:buClr>
              <a:buSzPct val="95000"/>
              <a:buFont typeface="Wingdings 2"/>
              <a:buChar char=""/>
            </a:pPr>
            <a:endParaRPr lang="en-US" sz="2000" dirty="0" smtClean="0">
              <a:latin typeface="Bookman Old Style" panose="02050604050505020204" pitchFamily="18" charset="0"/>
            </a:endParaRPr>
          </a:p>
          <a:p>
            <a:pPr marL="274320" marR="162560" indent="-274320" algn="just">
              <a:lnSpc>
                <a:spcPct val="150000"/>
              </a:lnSpc>
              <a:spcBef>
                <a:spcPct val="20000"/>
              </a:spcBef>
              <a:buClr>
                <a:schemeClr val="accent3"/>
              </a:buClr>
              <a:buSzPct val="95000"/>
              <a:buFont typeface="Wingdings 2"/>
              <a:buChar char=""/>
              <a:tabLst>
                <a:tab pos="4211320" algn="l"/>
              </a:tabLst>
            </a:pPr>
            <a:r>
              <a:rPr lang="en-US" sz="2000" dirty="0" smtClean="0">
                <a:latin typeface="Bookman Old Style" panose="02050604050505020204" pitchFamily="18" charset="0"/>
              </a:rPr>
              <a:t> The bubbles of air are passed on the bottom of the tank and  floating matter rises and remain on the surface of wastewater  which can be separated easily.</a:t>
            </a:r>
          </a:p>
        </p:txBody>
      </p:sp>
      <p:sp>
        <p:nvSpPr>
          <p:cNvPr id="3" name="Date Placeholder 2"/>
          <p:cNvSpPr>
            <a:spLocks noGrp="1"/>
          </p:cNvSpPr>
          <p:nvPr>
            <p:ph type="dt" sz="half" idx="10"/>
          </p:nvPr>
        </p:nvSpPr>
        <p:spPr/>
        <p:txBody>
          <a:bodyPr/>
          <a:lstStyle/>
          <a:p>
            <a:r>
              <a:rPr lang="en-IN" smtClean="0"/>
              <a:t>22-07-2021</a:t>
            </a:r>
            <a:endParaRPr lang="en-IN" dirty="0"/>
          </a:p>
        </p:txBody>
      </p:sp>
      <p:sp>
        <p:nvSpPr>
          <p:cNvPr id="4" name="Slide Number Placeholder 3"/>
          <p:cNvSpPr>
            <a:spLocks noGrp="1"/>
          </p:cNvSpPr>
          <p:nvPr>
            <p:ph type="sldNum" sz="quarter" idx="12"/>
          </p:nvPr>
        </p:nvSpPr>
        <p:spPr/>
        <p:txBody>
          <a:bodyPr/>
          <a:lstStyle/>
          <a:p>
            <a:fld id="{18819C85-E4CD-4C5F-807E-2D96DE7079AA}" type="slidenum">
              <a:rPr lang="en-IN" smtClean="0"/>
              <a:pPr/>
              <a:t>13</a:t>
            </a:fld>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IN" smtClean="0"/>
              <a:t>22-07-2021</a:t>
            </a:r>
            <a:endParaRPr lang="en-IN" dirty="0"/>
          </a:p>
        </p:txBody>
      </p:sp>
      <p:sp>
        <p:nvSpPr>
          <p:cNvPr id="5" name="Slide Number Placeholder 4"/>
          <p:cNvSpPr>
            <a:spLocks noGrp="1"/>
          </p:cNvSpPr>
          <p:nvPr>
            <p:ph type="sldNum" sz="quarter" idx="12"/>
          </p:nvPr>
        </p:nvSpPr>
        <p:spPr/>
        <p:txBody>
          <a:bodyPr/>
          <a:lstStyle/>
          <a:p>
            <a:fld id="{18819C85-E4CD-4C5F-807E-2D96DE7079AA}" type="slidenum">
              <a:rPr lang="en-IN" smtClean="0"/>
              <a:pPr/>
              <a:t>14</a:t>
            </a:fld>
            <a:endParaRPr lang="en-IN" dirty="0"/>
          </a:p>
        </p:txBody>
      </p:sp>
      <p:pic>
        <p:nvPicPr>
          <p:cNvPr id="36866" name="Picture 2" descr="Skimming Tank with separated oil &amp; grease at top&#10;Collection of separated oil &amp; grease at edge&#10; "/>
          <p:cNvPicPr>
            <a:picLocks noChangeAspect="1" noChangeArrowheads="1"/>
          </p:cNvPicPr>
          <p:nvPr/>
        </p:nvPicPr>
        <p:blipFill>
          <a:blip r:embed="rId2"/>
          <a:srcRect/>
          <a:stretch>
            <a:fillRect/>
          </a:stretch>
        </p:blipFill>
        <p:spPr bwMode="auto">
          <a:xfrm>
            <a:off x="0" y="0"/>
            <a:ext cx="9045146" cy="67909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0833" y="344330"/>
            <a:ext cx="7191632" cy="608372"/>
          </a:xfrm>
          <a:prstGeom prst="rect">
            <a:avLst/>
          </a:prstGeom>
        </p:spPr>
        <p:txBody>
          <a:bodyPr vert="horz" wrap="square" lIns="0" tIns="12700" rIns="0" bIns="0" rtlCol="0">
            <a:spAutoFit/>
          </a:bodyPr>
          <a:lstStyle/>
          <a:p>
            <a:pPr marL="12700" algn="ctr">
              <a:spcBef>
                <a:spcPts val="95"/>
              </a:spcBef>
            </a:pPr>
            <a:r>
              <a:rPr sz="4300" b="1" u="sng" spc="-5" dirty="0">
                <a:solidFill>
                  <a:schemeClr val="tx2">
                    <a:lumMod val="50000"/>
                  </a:schemeClr>
                </a:solidFill>
                <a:effectLst>
                  <a:outerShdw blurRad="38100" dist="38100" dir="2700000" algn="tl">
                    <a:srgbClr val="000000">
                      <a:alpha val="43137"/>
                    </a:srgbClr>
                  </a:outerShdw>
                </a:effectLst>
                <a:latin typeface="Comic Sans MS"/>
                <a:cs typeface="Comic Sans MS"/>
              </a:rPr>
              <a:t>Grit </a:t>
            </a:r>
            <a:r>
              <a:rPr lang="en-US" sz="4300" b="1" u="sng" spc="-5" dirty="0">
                <a:solidFill>
                  <a:schemeClr val="tx2">
                    <a:lumMod val="50000"/>
                  </a:schemeClr>
                </a:solidFill>
                <a:effectLst>
                  <a:outerShdw blurRad="38100" dist="38100" dir="2700000" algn="tl">
                    <a:srgbClr val="000000">
                      <a:alpha val="43137"/>
                    </a:srgbClr>
                  </a:outerShdw>
                </a:effectLst>
                <a:latin typeface="Comic Sans MS"/>
                <a:cs typeface="Comic Sans MS"/>
              </a:rPr>
              <a:t>chamber</a:t>
            </a:r>
            <a:endParaRPr sz="4300" b="1" u="sng" spc="-5" dirty="0">
              <a:solidFill>
                <a:schemeClr val="tx2">
                  <a:lumMod val="50000"/>
                </a:schemeClr>
              </a:solidFill>
              <a:effectLst>
                <a:outerShdw blurRad="38100" dist="38100" dir="2700000" algn="tl">
                  <a:srgbClr val="000000">
                    <a:alpha val="43137"/>
                  </a:srgbClr>
                </a:outerShdw>
              </a:effectLst>
              <a:latin typeface="Comic Sans MS"/>
              <a:cs typeface="Comic Sans MS"/>
            </a:endParaRPr>
          </a:p>
        </p:txBody>
      </p:sp>
      <p:sp>
        <p:nvSpPr>
          <p:cNvPr id="4" name="Date Placeholder 3"/>
          <p:cNvSpPr>
            <a:spLocks noGrp="1"/>
          </p:cNvSpPr>
          <p:nvPr>
            <p:ph type="dt" sz="half" idx="10"/>
          </p:nvPr>
        </p:nvSpPr>
        <p:spPr/>
        <p:txBody>
          <a:bodyPr/>
          <a:lstStyle/>
          <a:p>
            <a:r>
              <a:rPr lang="en-IN" smtClean="0"/>
              <a:t>22-07-2021</a:t>
            </a:r>
            <a:endParaRPr lang="en-IN" dirty="0"/>
          </a:p>
        </p:txBody>
      </p:sp>
      <p:sp>
        <p:nvSpPr>
          <p:cNvPr id="5" name="Slide Number Placeholder 4"/>
          <p:cNvSpPr>
            <a:spLocks noGrp="1"/>
          </p:cNvSpPr>
          <p:nvPr>
            <p:ph type="sldNum" sz="quarter" idx="12"/>
          </p:nvPr>
        </p:nvSpPr>
        <p:spPr/>
        <p:txBody>
          <a:bodyPr/>
          <a:lstStyle/>
          <a:p>
            <a:fld id="{18819C85-E4CD-4C5F-807E-2D96DE7079AA}" type="slidenum">
              <a:rPr lang="en-IN" smtClean="0"/>
              <a:pPr/>
              <a:t>15</a:t>
            </a:fld>
            <a:endParaRPr lang="en-IN" dirty="0"/>
          </a:p>
        </p:txBody>
      </p:sp>
      <p:sp>
        <p:nvSpPr>
          <p:cNvPr id="3" name="object 3"/>
          <p:cNvSpPr txBox="1"/>
          <p:nvPr/>
        </p:nvSpPr>
        <p:spPr>
          <a:xfrm>
            <a:off x="513716" y="1304332"/>
            <a:ext cx="8407862" cy="4290918"/>
          </a:xfrm>
          <a:prstGeom prst="rect">
            <a:avLst/>
          </a:prstGeom>
        </p:spPr>
        <p:txBody>
          <a:bodyPr vert="horz" wrap="square" lIns="0" tIns="12700" rIns="0" bIns="0" rtlCol="0">
            <a:spAutoFit/>
          </a:bodyPr>
          <a:lstStyle/>
          <a:p>
            <a:pPr marL="274320" indent="-274320" algn="just">
              <a:lnSpc>
                <a:spcPct val="150000"/>
              </a:lnSpc>
              <a:spcBef>
                <a:spcPct val="20000"/>
              </a:spcBef>
              <a:buClr>
                <a:schemeClr val="accent3"/>
              </a:buClr>
              <a:buSzPct val="95000"/>
              <a:buFont typeface="Wingdings 2"/>
              <a:buChar char=""/>
            </a:pPr>
            <a:r>
              <a:rPr lang="en-US" sz="2000" dirty="0" smtClean="0">
                <a:latin typeface="Bookman Old Style" panose="02050604050505020204" pitchFamily="18" charset="0"/>
              </a:rPr>
              <a:t> Grit include sand, ash, egg shell etc . of diameter less then 0.2 mm.</a:t>
            </a:r>
          </a:p>
          <a:p>
            <a:pPr marL="274320" indent="-274320" algn="just">
              <a:lnSpc>
                <a:spcPct val="150000"/>
              </a:lnSpc>
              <a:spcBef>
                <a:spcPct val="20000"/>
              </a:spcBef>
              <a:buClr>
                <a:schemeClr val="accent3"/>
              </a:buClr>
              <a:buSzPct val="95000"/>
              <a:buFont typeface="Wingdings 2"/>
              <a:buChar char=""/>
            </a:pPr>
            <a:endParaRPr lang="en-US" sz="2000" dirty="0" smtClean="0">
              <a:latin typeface="Bookman Old Style" panose="02050604050505020204" pitchFamily="18" charset="0"/>
            </a:endParaRPr>
          </a:p>
          <a:p>
            <a:pPr marL="274320" marR="168275" indent="-274320" algn="just">
              <a:lnSpc>
                <a:spcPct val="150000"/>
              </a:lnSpc>
              <a:spcBef>
                <a:spcPct val="20000"/>
              </a:spcBef>
              <a:buClr>
                <a:schemeClr val="accent3"/>
              </a:buClr>
              <a:buSzPct val="95000"/>
              <a:buFont typeface="Wingdings 2"/>
              <a:buChar char=""/>
              <a:tabLst>
                <a:tab pos="2483485" algn="l"/>
              </a:tabLst>
            </a:pPr>
            <a:r>
              <a:rPr lang="en-US" sz="2000" dirty="0" smtClean="0">
                <a:latin typeface="Bookman Old Style" panose="02050604050505020204" pitchFamily="18" charset="0"/>
              </a:rPr>
              <a:t>These tanks reduce the velocity (0.3 m/s) of the effluent so that heavy particles  may fall to the bottom. The solids are pumped which separates the water from the grit while the  water moves onward. The grit (mostly inorganic solids)  goes to a dumpster which is taken to a landfill. There are  two complete grit removal systems which are rotated in operation for equal hours.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1135019" y="445834"/>
            <a:ext cx="7117492" cy="608372"/>
          </a:xfrm>
          <a:prstGeom prst="rect">
            <a:avLst/>
          </a:prstGeom>
        </p:spPr>
        <p:txBody>
          <a:bodyPr vert="horz" wrap="square" lIns="0" tIns="12700" rIns="0" bIns="0" rtlCol="0">
            <a:spAutoFit/>
          </a:bodyPr>
          <a:lstStyle/>
          <a:p>
            <a:pPr marL="12700" algn="ctr">
              <a:spcBef>
                <a:spcPts val="95"/>
              </a:spcBef>
            </a:pPr>
            <a:r>
              <a:rPr sz="4300" b="1" u="sng" spc="-5" dirty="0">
                <a:solidFill>
                  <a:schemeClr val="tx2">
                    <a:lumMod val="50000"/>
                  </a:schemeClr>
                </a:solidFill>
                <a:effectLst>
                  <a:outerShdw blurRad="38100" dist="38100" dir="2700000" algn="tl">
                    <a:srgbClr val="000000">
                      <a:alpha val="43137"/>
                    </a:srgbClr>
                  </a:outerShdw>
                </a:effectLst>
                <a:latin typeface="Comic Sans MS"/>
                <a:cs typeface="Comic Sans MS"/>
              </a:rPr>
              <a:t>EQUALIZATION TANK</a:t>
            </a:r>
          </a:p>
        </p:txBody>
      </p:sp>
      <p:sp>
        <p:nvSpPr>
          <p:cNvPr id="14" name="Date Placeholder 13"/>
          <p:cNvSpPr>
            <a:spLocks noGrp="1"/>
          </p:cNvSpPr>
          <p:nvPr>
            <p:ph type="dt" sz="half" idx="10"/>
          </p:nvPr>
        </p:nvSpPr>
        <p:spPr/>
        <p:txBody>
          <a:bodyPr/>
          <a:lstStyle/>
          <a:p>
            <a:r>
              <a:rPr lang="en-IN" smtClean="0"/>
              <a:t>22-07-2021</a:t>
            </a:r>
            <a:endParaRPr lang="en-IN" dirty="0"/>
          </a:p>
        </p:txBody>
      </p:sp>
      <p:sp>
        <p:nvSpPr>
          <p:cNvPr id="15" name="Slide Number Placeholder 14"/>
          <p:cNvSpPr>
            <a:spLocks noGrp="1"/>
          </p:cNvSpPr>
          <p:nvPr>
            <p:ph type="sldNum" sz="quarter" idx="12"/>
          </p:nvPr>
        </p:nvSpPr>
        <p:spPr/>
        <p:txBody>
          <a:bodyPr/>
          <a:lstStyle/>
          <a:p>
            <a:fld id="{18819C85-E4CD-4C5F-807E-2D96DE7079AA}" type="slidenum">
              <a:rPr lang="en-IN" smtClean="0"/>
              <a:pPr/>
              <a:t>16</a:t>
            </a:fld>
            <a:endParaRPr lang="en-IN" dirty="0"/>
          </a:p>
        </p:txBody>
      </p:sp>
      <p:sp>
        <p:nvSpPr>
          <p:cNvPr id="10" name="object 10"/>
          <p:cNvSpPr txBox="1"/>
          <p:nvPr/>
        </p:nvSpPr>
        <p:spPr>
          <a:xfrm>
            <a:off x="2683794" y="3857303"/>
            <a:ext cx="3124200" cy="1164421"/>
          </a:xfrm>
          <a:prstGeom prst="rect">
            <a:avLst/>
          </a:prstGeom>
          <a:ln w="25907">
            <a:solidFill>
              <a:srgbClr val="BA6025"/>
            </a:solidFill>
          </a:ln>
        </p:spPr>
        <p:txBody>
          <a:bodyPr vert="horz" wrap="square" lIns="0" tIns="0" rIns="0" bIns="0" rtlCol="0">
            <a:spAutoFit/>
          </a:bodyPr>
          <a:lstStyle/>
          <a:p>
            <a:pPr marL="187960">
              <a:lnSpc>
                <a:spcPct val="100000"/>
              </a:lnSpc>
              <a:spcBef>
                <a:spcPts val="1255"/>
              </a:spcBef>
            </a:pPr>
            <a:endParaRPr lang="en-IN" sz="1800" b="1" spc="225" dirty="0" smtClean="0">
              <a:solidFill>
                <a:srgbClr val="292300"/>
              </a:solidFill>
              <a:latin typeface="Cambria"/>
              <a:cs typeface="Cambria"/>
            </a:endParaRPr>
          </a:p>
          <a:p>
            <a:pPr marL="187960">
              <a:lnSpc>
                <a:spcPct val="100000"/>
              </a:lnSpc>
              <a:spcBef>
                <a:spcPts val="1255"/>
              </a:spcBef>
            </a:pPr>
            <a:r>
              <a:rPr sz="1800" b="1" spc="225" dirty="0" smtClean="0">
                <a:solidFill>
                  <a:srgbClr val="292300"/>
                </a:solidFill>
                <a:latin typeface="Cambria"/>
                <a:cs typeface="Cambria"/>
              </a:rPr>
              <a:t>EQUALIZATION</a:t>
            </a:r>
            <a:r>
              <a:rPr sz="1800" b="1" spc="75" dirty="0" smtClean="0">
                <a:solidFill>
                  <a:srgbClr val="292300"/>
                </a:solidFill>
                <a:latin typeface="Cambria"/>
                <a:cs typeface="Cambria"/>
              </a:rPr>
              <a:t> </a:t>
            </a:r>
            <a:r>
              <a:rPr sz="1800" b="1" spc="204" dirty="0" smtClean="0">
                <a:solidFill>
                  <a:srgbClr val="292300"/>
                </a:solidFill>
                <a:latin typeface="Cambria"/>
                <a:cs typeface="Cambria"/>
              </a:rPr>
              <a:t>TANK</a:t>
            </a:r>
            <a:endParaRPr lang="en-IN" sz="1800" b="1" spc="204" dirty="0" smtClean="0">
              <a:solidFill>
                <a:srgbClr val="292300"/>
              </a:solidFill>
              <a:latin typeface="Cambria"/>
              <a:cs typeface="Cambria"/>
            </a:endParaRPr>
          </a:p>
          <a:p>
            <a:pPr marL="187960">
              <a:lnSpc>
                <a:spcPct val="100000"/>
              </a:lnSpc>
              <a:spcBef>
                <a:spcPts val="1255"/>
              </a:spcBef>
            </a:pPr>
            <a:endParaRPr sz="1800" dirty="0">
              <a:latin typeface="Cambria"/>
              <a:cs typeface="Cambria"/>
            </a:endParaRPr>
          </a:p>
        </p:txBody>
      </p:sp>
      <p:grpSp>
        <p:nvGrpSpPr>
          <p:cNvPr id="11" name="object 11"/>
          <p:cNvGrpSpPr/>
          <p:nvPr/>
        </p:nvGrpSpPr>
        <p:grpSpPr>
          <a:xfrm>
            <a:off x="2156417" y="4339446"/>
            <a:ext cx="483234" cy="254635"/>
            <a:chOff x="2197607" y="4331208"/>
            <a:chExt cx="483234" cy="254635"/>
          </a:xfrm>
        </p:grpSpPr>
        <p:sp>
          <p:nvSpPr>
            <p:cNvPr id="12" name="object 12"/>
            <p:cNvSpPr/>
            <p:nvPr/>
          </p:nvSpPr>
          <p:spPr>
            <a:xfrm>
              <a:off x="2210561" y="4344162"/>
              <a:ext cx="457200" cy="228600"/>
            </a:xfrm>
            <a:custGeom>
              <a:avLst/>
              <a:gdLst/>
              <a:ahLst/>
              <a:cxnLst/>
              <a:rect l="l" t="t" r="r" b="b"/>
              <a:pathLst>
                <a:path w="457200" h="228600">
                  <a:moveTo>
                    <a:pt x="342900" y="0"/>
                  </a:moveTo>
                  <a:lnTo>
                    <a:pt x="342900" y="57150"/>
                  </a:lnTo>
                  <a:lnTo>
                    <a:pt x="0" y="57150"/>
                  </a:lnTo>
                  <a:lnTo>
                    <a:pt x="0" y="171450"/>
                  </a:lnTo>
                  <a:lnTo>
                    <a:pt x="342900" y="171450"/>
                  </a:lnTo>
                  <a:lnTo>
                    <a:pt x="342900" y="228600"/>
                  </a:lnTo>
                  <a:lnTo>
                    <a:pt x="457200" y="114300"/>
                  </a:lnTo>
                  <a:lnTo>
                    <a:pt x="342900" y="0"/>
                  </a:lnTo>
                  <a:close/>
                </a:path>
              </a:pathLst>
            </a:custGeom>
            <a:solidFill>
              <a:srgbClr val="FD8537"/>
            </a:solidFill>
          </p:spPr>
          <p:txBody>
            <a:bodyPr wrap="square" lIns="0" tIns="0" rIns="0" bIns="0" rtlCol="0"/>
            <a:lstStyle/>
            <a:p>
              <a:endParaRPr/>
            </a:p>
          </p:txBody>
        </p:sp>
        <p:sp>
          <p:nvSpPr>
            <p:cNvPr id="13" name="object 13"/>
            <p:cNvSpPr/>
            <p:nvPr/>
          </p:nvSpPr>
          <p:spPr>
            <a:xfrm>
              <a:off x="2210561" y="4344162"/>
              <a:ext cx="457200" cy="228600"/>
            </a:xfrm>
            <a:custGeom>
              <a:avLst/>
              <a:gdLst/>
              <a:ahLst/>
              <a:cxnLst/>
              <a:rect l="l" t="t" r="r" b="b"/>
              <a:pathLst>
                <a:path w="457200" h="228600">
                  <a:moveTo>
                    <a:pt x="0" y="57150"/>
                  </a:moveTo>
                  <a:lnTo>
                    <a:pt x="342900" y="57150"/>
                  </a:lnTo>
                  <a:lnTo>
                    <a:pt x="342900" y="0"/>
                  </a:lnTo>
                  <a:lnTo>
                    <a:pt x="457200" y="114300"/>
                  </a:lnTo>
                  <a:lnTo>
                    <a:pt x="342900" y="228600"/>
                  </a:lnTo>
                  <a:lnTo>
                    <a:pt x="342900" y="171450"/>
                  </a:lnTo>
                  <a:lnTo>
                    <a:pt x="0" y="171450"/>
                  </a:lnTo>
                  <a:lnTo>
                    <a:pt x="0" y="57150"/>
                  </a:lnTo>
                  <a:close/>
                </a:path>
              </a:pathLst>
            </a:custGeom>
            <a:ln w="25908">
              <a:solidFill>
                <a:srgbClr val="BA6025"/>
              </a:solidFill>
            </a:ln>
          </p:spPr>
          <p:txBody>
            <a:bodyPr wrap="square" lIns="0" tIns="0" rIns="0" bIns="0" rtlCol="0"/>
            <a:lstStyle/>
            <a:p>
              <a:endParaRPr/>
            </a:p>
          </p:txBody>
        </p:sp>
      </p:grpSp>
      <p:grpSp>
        <p:nvGrpSpPr>
          <p:cNvPr id="17" name="object 17"/>
          <p:cNvGrpSpPr/>
          <p:nvPr/>
        </p:nvGrpSpPr>
        <p:grpSpPr>
          <a:xfrm>
            <a:off x="4151276" y="5039258"/>
            <a:ext cx="189235" cy="515216"/>
            <a:chOff x="4102608" y="5626608"/>
            <a:chExt cx="254635" cy="711835"/>
          </a:xfrm>
        </p:grpSpPr>
        <p:sp>
          <p:nvSpPr>
            <p:cNvPr id="18" name="object 18"/>
            <p:cNvSpPr/>
            <p:nvPr/>
          </p:nvSpPr>
          <p:spPr>
            <a:xfrm>
              <a:off x="4115562" y="5639562"/>
              <a:ext cx="228600" cy="685800"/>
            </a:xfrm>
            <a:custGeom>
              <a:avLst/>
              <a:gdLst/>
              <a:ahLst/>
              <a:cxnLst/>
              <a:rect l="l" t="t" r="r" b="b"/>
              <a:pathLst>
                <a:path w="228600" h="685800">
                  <a:moveTo>
                    <a:pt x="114300" y="0"/>
                  </a:moveTo>
                  <a:lnTo>
                    <a:pt x="0" y="114300"/>
                  </a:lnTo>
                  <a:lnTo>
                    <a:pt x="57150" y="114300"/>
                  </a:lnTo>
                  <a:lnTo>
                    <a:pt x="57150" y="685800"/>
                  </a:lnTo>
                  <a:lnTo>
                    <a:pt x="171450" y="685800"/>
                  </a:lnTo>
                  <a:lnTo>
                    <a:pt x="171450" y="114300"/>
                  </a:lnTo>
                  <a:lnTo>
                    <a:pt x="228600" y="114300"/>
                  </a:lnTo>
                  <a:lnTo>
                    <a:pt x="114300" y="0"/>
                  </a:lnTo>
                  <a:close/>
                </a:path>
              </a:pathLst>
            </a:custGeom>
            <a:solidFill>
              <a:srgbClr val="FD8537"/>
            </a:solidFill>
          </p:spPr>
          <p:txBody>
            <a:bodyPr wrap="square" lIns="0" tIns="0" rIns="0" bIns="0" rtlCol="0"/>
            <a:lstStyle/>
            <a:p>
              <a:endParaRPr/>
            </a:p>
          </p:txBody>
        </p:sp>
        <p:sp>
          <p:nvSpPr>
            <p:cNvPr id="19" name="object 19"/>
            <p:cNvSpPr/>
            <p:nvPr/>
          </p:nvSpPr>
          <p:spPr>
            <a:xfrm>
              <a:off x="4115562" y="5639562"/>
              <a:ext cx="228600" cy="685800"/>
            </a:xfrm>
            <a:custGeom>
              <a:avLst/>
              <a:gdLst/>
              <a:ahLst/>
              <a:cxnLst/>
              <a:rect l="l" t="t" r="r" b="b"/>
              <a:pathLst>
                <a:path w="228600" h="685800">
                  <a:moveTo>
                    <a:pt x="57150" y="685800"/>
                  </a:moveTo>
                  <a:lnTo>
                    <a:pt x="57150" y="114300"/>
                  </a:lnTo>
                  <a:lnTo>
                    <a:pt x="0" y="114300"/>
                  </a:lnTo>
                  <a:lnTo>
                    <a:pt x="114300" y="0"/>
                  </a:lnTo>
                  <a:lnTo>
                    <a:pt x="228600" y="114300"/>
                  </a:lnTo>
                  <a:lnTo>
                    <a:pt x="171450" y="114300"/>
                  </a:lnTo>
                  <a:lnTo>
                    <a:pt x="171450" y="685800"/>
                  </a:lnTo>
                  <a:lnTo>
                    <a:pt x="57150" y="685800"/>
                  </a:lnTo>
                  <a:close/>
                </a:path>
              </a:pathLst>
            </a:custGeom>
            <a:ln w="25908">
              <a:solidFill>
                <a:srgbClr val="BA6025"/>
              </a:solidFill>
            </a:ln>
          </p:spPr>
          <p:txBody>
            <a:bodyPr wrap="square" lIns="0" tIns="0" rIns="0" bIns="0" rtlCol="0"/>
            <a:lstStyle/>
            <a:p>
              <a:endParaRPr/>
            </a:p>
          </p:txBody>
        </p:sp>
      </p:grpSp>
      <p:grpSp>
        <p:nvGrpSpPr>
          <p:cNvPr id="20" name="object 20"/>
          <p:cNvGrpSpPr/>
          <p:nvPr/>
        </p:nvGrpSpPr>
        <p:grpSpPr>
          <a:xfrm>
            <a:off x="5838177" y="4359957"/>
            <a:ext cx="619774" cy="254635"/>
            <a:chOff x="5779008" y="4255008"/>
            <a:chExt cx="711835" cy="254635"/>
          </a:xfrm>
        </p:grpSpPr>
        <p:sp>
          <p:nvSpPr>
            <p:cNvPr id="21" name="object 21"/>
            <p:cNvSpPr/>
            <p:nvPr/>
          </p:nvSpPr>
          <p:spPr>
            <a:xfrm>
              <a:off x="5791962" y="4267962"/>
              <a:ext cx="685800" cy="228600"/>
            </a:xfrm>
            <a:custGeom>
              <a:avLst/>
              <a:gdLst/>
              <a:ahLst/>
              <a:cxnLst/>
              <a:rect l="l" t="t" r="r" b="b"/>
              <a:pathLst>
                <a:path w="685800" h="228600">
                  <a:moveTo>
                    <a:pt x="571500" y="0"/>
                  </a:moveTo>
                  <a:lnTo>
                    <a:pt x="571500" y="57150"/>
                  </a:lnTo>
                  <a:lnTo>
                    <a:pt x="0" y="57150"/>
                  </a:lnTo>
                  <a:lnTo>
                    <a:pt x="0" y="171450"/>
                  </a:lnTo>
                  <a:lnTo>
                    <a:pt x="571500" y="171450"/>
                  </a:lnTo>
                  <a:lnTo>
                    <a:pt x="571500" y="228600"/>
                  </a:lnTo>
                  <a:lnTo>
                    <a:pt x="685800" y="114300"/>
                  </a:lnTo>
                  <a:lnTo>
                    <a:pt x="571500" y="0"/>
                  </a:lnTo>
                  <a:close/>
                </a:path>
              </a:pathLst>
            </a:custGeom>
            <a:solidFill>
              <a:srgbClr val="FD8537"/>
            </a:solidFill>
          </p:spPr>
          <p:txBody>
            <a:bodyPr wrap="square" lIns="0" tIns="0" rIns="0" bIns="0" rtlCol="0"/>
            <a:lstStyle/>
            <a:p>
              <a:endParaRPr/>
            </a:p>
          </p:txBody>
        </p:sp>
        <p:sp>
          <p:nvSpPr>
            <p:cNvPr id="22" name="object 22"/>
            <p:cNvSpPr/>
            <p:nvPr/>
          </p:nvSpPr>
          <p:spPr>
            <a:xfrm>
              <a:off x="5791962" y="4267962"/>
              <a:ext cx="685800" cy="228600"/>
            </a:xfrm>
            <a:custGeom>
              <a:avLst/>
              <a:gdLst/>
              <a:ahLst/>
              <a:cxnLst/>
              <a:rect l="l" t="t" r="r" b="b"/>
              <a:pathLst>
                <a:path w="685800" h="228600">
                  <a:moveTo>
                    <a:pt x="0" y="57150"/>
                  </a:moveTo>
                  <a:lnTo>
                    <a:pt x="571500" y="57150"/>
                  </a:lnTo>
                  <a:lnTo>
                    <a:pt x="571500" y="0"/>
                  </a:lnTo>
                  <a:lnTo>
                    <a:pt x="685800" y="114300"/>
                  </a:lnTo>
                  <a:lnTo>
                    <a:pt x="571500" y="228600"/>
                  </a:lnTo>
                  <a:lnTo>
                    <a:pt x="571500" y="171450"/>
                  </a:lnTo>
                  <a:lnTo>
                    <a:pt x="0" y="171450"/>
                  </a:lnTo>
                  <a:lnTo>
                    <a:pt x="0" y="57150"/>
                  </a:lnTo>
                  <a:close/>
                </a:path>
              </a:pathLst>
            </a:custGeom>
            <a:ln w="25908">
              <a:solidFill>
                <a:srgbClr val="BA6025"/>
              </a:solidFill>
            </a:ln>
          </p:spPr>
          <p:txBody>
            <a:bodyPr wrap="square" lIns="0" tIns="0" rIns="0" bIns="0" rtlCol="0"/>
            <a:lstStyle/>
            <a:p>
              <a:endParaRPr/>
            </a:p>
          </p:txBody>
        </p:sp>
      </p:grpSp>
      <p:sp>
        <p:nvSpPr>
          <p:cNvPr id="23" name="object 23"/>
          <p:cNvSpPr txBox="1"/>
          <p:nvPr/>
        </p:nvSpPr>
        <p:spPr>
          <a:xfrm>
            <a:off x="670363" y="4279390"/>
            <a:ext cx="1630680" cy="289823"/>
          </a:xfrm>
          <a:prstGeom prst="rect">
            <a:avLst/>
          </a:prstGeom>
        </p:spPr>
        <p:txBody>
          <a:bodyPr vert="horz" wrap="square" lIns="0" tIns="12700" rIns="0" bIns="0" rtlCol="0">
            <a:spAutoFit/>
          </a:bodyPr>
          <a:lstStyle/>
          <a:p>
            <a:pPr algn="ctr">
              <a:lnSpc>
                <a:spcPct val="100000"/>
              </a:lnSpc>
              <a:spcBef>
                <a:spcPts val="100"/>
              </a:spcBef>
            </a:pPr>
            <a:r>
              <a:rPr sz="1800" b="1" spc="125" dirty="0" smtClean="0">
                <a:solidFill>
                  <a:srgbClr val="0000FF"/>
                </a:solidFill>
                <a:latin typeface="Cambria"/>
                <a:cs typeface="Cambria"/>
              </a:rPr>
              <a:t>Influent</a:t>
            </a:r>
            <a:endParaRPr sz="1800" dirty="0">
              <a:latin typeface="Cambria"/>
              <a:cs typeface="Cambria"/>
            </a:endParaRPr>
          </a:p>
        </p:txBody>
      </p:sp>
      <p:sp>
        <p:nvSpPr>
          <p:cNvPr id="24" name="object 24"/>
          <p:cNvSpPr txBox="1"/>
          <p:nvPr/>
        </p:nvSpPr>
        <p:spPr>
          <a:xfrm>
            <a:off x="442250" y="1412758"/>
            <a:ext cx="8503029" cy="2703945"/>
          </a:xfrm>
          <a:prstGeom prst="rect">
            <a:avLst/>
          </a:prstGeom>
        </p:spPr>
        <p:txBody>
          <a:bodyPr vert="horz" wrap="square" lIns="0" tIns="13335" rIns="0" bIns="0" rtlCol="0">
            <a:spAutoFit/>
          </a:bodyPr>
          <a:lstStyle/>
          <a:p>
            <a:pPr marL="274320" indent="-274320">
              <a:lnSpc>
                <a:spcPct val="150000"/>
              </a:lnSpc>
              <a:spcBef>
                <a:spcPct val="20000"/>
              </a:spcBef>
              <a:buClr>
                <a:schemeClr val="accent3"/>
              </a:buClr>
              <a:buSzPct val="95000"/>
              <a:buFont typeface="Wingdings 2"/>
              <a:buChar char=""/>
              <a:tabLst>
                <a:tab pos="215900" algn="l"/>
              </a:tabLst>
            </a:pPr>
            <a:r>
              <a:rPr lang="en-US" sz="2000" dirty="0" smtClean="0">
                <a:latin typeface="Bookman Old Style" panose="02050604050505020204" pitchFamily="18" charset="0"/>
              </a:rPr>
              <a:t>Equalization makes the waste water homogenous.</a:t>
            </a:r>
          </a:p>
          <a:p>
            <a:pPr>
              <a:lnSpc>
                <a:spcPct val="150000"/>
              </a:lnSpc>
              <a:spcBef>
                <a:spcPct val="20000"/>
              </a:spcBef>
              <a:buClr>
                <a:schemeClr val="accent3"/>
              </a:buClr>
              <a:buSzPct val="95000"/>
            </a:pPr>
            <a:endParaRPr lang="en-US" sz="2000" dirty="0" smtClean="0">
              <a:latin typeface="Bookman Old Style" panose="02050604050505020204" pitchFamily="18" charset="0"/>
            </a:endParaRPr>
          </a:p>
          <a:p>
            <a:pPr marL="274320" indent="-274320">
              <a:lnSpc>
                <a:spcPct val="150000"/>
              </a:lnSpc>
              <a:spcBef>
                <a:spcPct val="20000"/>
              </a:spcBef>
              <a:buClr>
                <a:schemeClr val="accent3"/>
              </a:buClr>
              <a:buSzPct val="95000"/>
              <a:buFont typeface="Wingdings 2"/>
              <a:buChar char=""/>
              <a:tabLst>
                <a:tab pos="215900" algn="l"/>
              </a:tabLst>
            </a:pPr>
            <a:r>
              <a:rPr lang="en-US" sz="2000" dirty="0" smtClean="0">
                <a:latin typeface="Bookman Old Style" panose="02050604050505020204" pitchFamily="18" charset="0"/>
              </a:rPr>
              <a:t>Retention time depends upon the capacity of treatment</a:t>
            </a:r>
          </a:p>
          <a:p>
            <a:pPr marL="274320" indent="-274320">
              <a:lnSpc>
                <a:spcPct val="150000"/>
              </a:lnSpc>
              <a:spcBef>
                <a:spcPct val="20000"/>
              </a:spcBef>
              <a:buClr>
                <a:schemeClr val="accent3"/>
              </a:buClr>
              <a:buSzPct val="95000"/>
            </a:pPr>
            <a:r>
              <a:rPr lang="en-US" sz="2000" dirty="0" smtClean="0">
                <a:latin typeface="Bookman Old Style" panose="02050604050505020204" pitchFamily="18" charset="0"/>
              </a:rPr>
              <a:t>plant. (Generally 8-16 hours)</a:t>
            </a:r>
          </a:p>
          <a:p>
            <a:pPr marL="354965" algn="ctr">
              <a:lnSpc>
                <a:spcPct val="150000"/>
              </a:lnSpc>
              <a:spcBef>
                <a:spcPts val="1925"/>
              </a:spcBef>
            </a:pPr>
            <a:endParaRPr sz="1800" dirty="0">
              <a:latin typeface="Bookman Old Style" panose="02050604050505020204" pitchFamily="18" charset="0"/>
              <a:cs typeface="Cambria"/>
            </a:endParaRPr>
          </a:p>
        </p:txBody>
      </p:sp>
      <p:sp>
        <p:nvSpPr>
          <p:cNvPr id="25" name="object 25"/>
          <p:cNvSpPr txBox="1"/>
          <p:nvPr/>
        </p:nvSpPr>
        <p:spPr>
          <a:xfrm>
            <a:off x="3357970" y="5649952"/>
            <a:ext cx="1945639" cy="299720"/>
          </a:xfrm>
          <a:prstGeom prst="rect">
            <a:avLst/>
          </a:prstGeom>
        </p:spPr>
        <p:txBody>
          <a:bodyPr vert="horz" wrap="square" lIns="0" tIns="12700" rIns="0" bIns="0" rtlCol="0">
            <a:spAutoFit/>
          </a:bodyPr>
          <a:lstStyle/>
          <a:p>
            <a:pPr marL="12700">
              <a:lnSpc>
                <a:spcPct val="100000"/>
              </a:lnSpc>
              <a:spcBef>
                <a:spcPts val="100"/>
              </a:spcBef>
            </a:pPr>
            <a:r>
              <a:rPr sz="1800" b="1" spc="130" dirty="0">
                <a:solidFill>
                  <a:srgbClr val="0000FF"/>
                </a:solidFill>
                <a:latin typeface="Cambria"/>
                <a:cs typeface="Cambria"/>
              </a:rPr>
              <a:t>Air</a:t>
            </a:r>
            <a:r>
              <a:rPr sz="1800" b="1" spc="85" dirty="0">
                <a:solidFill>
                  <a:srgbClr val="0000FF"/>
                </a:solidFill>
                <a:latin typeface="Cambria"/>
                <a:cs typeface="Cambria"/>
              </a:rPr>
              <a:t> </a:t>
            </a:r>
            <a:r>
              <a:rPr sz="1800" b="1" spc="90" dirty="0">
                <a:solidFill>
                  <a:srgbClr val="0000FF"/>
                </a:solidFill>
                <a:latin typeface="Cambria"/>
                <a:cs typeface="Cambria"/>
              </a:rPr>
              <a:t>for </a:t>
            </a:r>
            <a:r>
              <a:rPr sz="1800" b="1" spc="105" dirty="0">
                <a:solidFill>
                  <a:srgbClr val="0000FF"/>
                </a:solidFill>
                <a:latin typeface="Cambria"/>
                <a:cs typeface="Cambria"/>
              </a:rPr>
              <a:t>diffusion</a:t>
            </a:r>
            <a:endParaRPr sz="1800" dirty="0">
              <a:latin typeface="Cambria"/>
              <a:cs typeface="Cambria"/>
            </a:endParaRPr>
          </a:p>
        </p:txBody>
      </p:sp>
      <p:sp>
        <p:nvSpPr>
          <p:cNvPr id="26" name="object 26"/>
          <p:cNvSpPr txBox="1"/>
          <p:nvPr/>
        </p:nvSpPr>
        <p:spPr>
          <a:xfrm>
            <a:off x="6265194" y="4156103"/>
            <a:ext cx="1987317" cy="566822"/>
          </a:xfrm>
          <a:prstGeom prst="rect">
            <a:avLst/>
          </a:prstGeom>
        </p:spPr>
        <p:txBody>
          <a:bodyPr vert="horz" wrap="square" lIns="0" tIns="12700" rIns="0" bIns="0" rtlCol="0">
            <a:spAutoFit/>
          </a:bodyPr>
          <a:lstStyle/>
          <a:p>
            <a:pPr marL="1270" algn="ctr">
              <a:lnSpc>
                <a:spcPct val="100000"/>
              </a:lnSpc>
              <a:spcBef>
                <a:spcPts val="100"/>
              </a:spcBef>
            </a:pPr>
            <a:r>
              <a:rPr lang="en-US" b="1" spc="145" dirty="0" smtClean="0">
                <a:solidFill>
                  <a:srgbClr val="0000FF"/>
                </a:solidFill>
                <a:latin typeface="Cambria"/>
                <a:cs typeface="Cambria"/>
              </a:rPr>
              <a:t>Further treatment</a:t>
            </a:r>
            <a:endParaRPr sz="1800" dirty="0">
              <a:latin typeface="Cambria"/>
              <a:cs typeface="Cambri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IN" smtClean="0"/>
              <a:t>22-07-2021</a:t>
            </a:r>
            <a:endParaRPr lang="en-IN" dirty="0"/>
          </a:p>
        </p:txBody>
      </p:sp>
      <p:sp>
        <p:nvSpPr>
          <p:cNvPr id="5" name="Slide Number Placeholder 4"/>
          <p:cNvSpPr>
            <a:spLocks noGrp="1"/>
          </p:cNvSpPr>
          <p:nvPr>
            <p:ph type="sldNum" sz="quarter" idx="12"/>
          </p:nvPr>
        </p:nvSpPr>
        <p:spPr/>
        <p:txBody>
          <a:bodyPr/>
          <a:lstStyle/>
          <a:p>
            <a:fld id="{18819C85-E4CD-4C5F-807E-2D96DE7079AA}" type="slidenum">
              <a:rPr lang="en-IN" smtClean="0"/>
              <a:pPr/>
              <a:t>17</a:t>
            </a:fld>
            <a:endParaRPr lang="en-IN" dirty="0"/>
          </a:p>
        </p:txBody>
      </p:sp>
      <p:pic>
        <p:nvPicPr>
          <p:cNvPr id="35842" name="Picture 2" descr="Equalization by Surface Motors&#10;Different Inlet in Equalization Tank&#10; "/>
          <p:cNvPicPr>
            <a:picLocks noChangeAspect="1" noChangeArrowheads="1"/>
          </p:cNvPicPr>
          <p:nvPr/>
        </p:nvPicPr>
        <p:blipFill>
          <a:blip r:embed="rId2"/>
          <a:srcRect/>
          <a:stretch>
            <a:fillRect/>
          </a:stretch>
        </p:blipFill>
        <p:spPr bwMode="auto">
          <a:xfrm>
            <a:off x="0" y="0"/>
            <a:ext cx="9144000" cy="686516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470" y="237087"/>
            <a:ext cx="8648460" cy="608372"/>
          </a:xfrm>
          <a:prstGeom prst="rect">
            <a:avLst/>
          </a:prstGeom>
        </p:spPr>
        <p:txBody>
          <a:bodyPr vert="horz" wrap="square" lIns="0" tIns="12700" rIns="0" bIns="0" rtlCol="0">
            <a:spAutoFit/>
          </a:bodyPr>
          <a:lstStyle/>
          <a:p>
            <a:pPr marL="12700" algn="ctr">
              <a:spcBef>
                <a:spcPts val="95"/>
              </a:spcBef>
            </a:pPr>
            <a:r>
              <a:rPr sz="4300" b="1" u="sng" spc="-5" dirty="0">
                <a:solidFill>
                  <a:schemeClr val="tx2">
                    <a:lumMod val="50000"/>
                  </a:schemeClr>
                </a:solidFill>
                <a:effectLst>
                  <a:outerShdw blurRad="38100" dist="38100" dir="2700000" algn="tl">
                    <a:srgbClr val="000000">
                      <a:alpha val="43137"/>
                    </a:srgbClr>
                  </a:outerShdw>
                </a:effectLst>
                <a:latin typeface="Comic Sans MS"/>
                <a:cs typeface="Comic Sans MS"/>
              </a:rPr>
              <a:t>Primary Treatment</a:t>
            </a:r>
          </a:p>
        </p:txBody>
      </p:sp>
      <p:sp>
        <p:nvSpPr>
          <p:cNvPr id="3" name="object 3"/>
          <p:cNvSpPr txBox="1"/>
          <p:nvPr/>
        </p:nvSpPr>
        <p:spPr>
          <a:xfrm>
            <a:off x="307340" y="1154771"/>
            <a:ext cx="8530590" cy="5218736"/>
          </a:xfrm>
          <a:prstGeom prst="rect">
            <a:avLst/>
          </a:prstGeom>
        </p:spPr>
        <p:txBody>
          <a:bodyPr vert="horz" wrap="square" lIns="0" tIns="12065" rIns="0" bIns="0" rtlCol="0">
            <a:spAutoFit/>
          </a:bodyPr>
          <a:lstStyle/>
          <a:p>
            <a:pPr marL="12700">
              <a:lnSpc>
                <a:spcPct val="150000"/>
              </a:lnSpc>
              <a:spcBef>
                <a:spcPts val="95"/>
              </a:spcBef>
            </a:pPr>
            <a:r>
              <a:rPr sz="2000" b="1" spc="-5" dirty="0">
                <a:solidFill>
                  <a:srgbClr val="C00000"/>
                </a:solidFill>
                <a:latin typeface="Bookman Old Style" panose="02050604050505020204" pitchFamily="18" charset="0"/>
                <a:cs typeface="Times New Roman"/>
              </a:rPr>
              <a:t>Purpose:</a:t>
            </a:r>
            <a:r>
              <a:rPr sz="2000" b="1" spc="270" dirty="0">
                <a:solidFill>
                  <a:srgbClr val="C00000"/>
                </a:solidFill>
                <a:latin typeface="Bookman Old Style" panose="02050604050505020204" pitchFamily="18" charset="0"/>
                <a:cs typeface="Times New Roman"/>
              </a:rPr>
              <a:t> </a:t>
            </a:r>
            <a:r>
              <a:rPr sz="2000" spc="-5" dirty="0">
                <a:latin typeface="Bookman Old Style" panose="02050604050505020204" pitchFamily="18" charset="0"/>
                <a:cs typeface="Times New Roman"/>
              </a:rPr>
              <a:t>Removal</a:t>
            </a:r>
            <a:r>
              <a:rPr sz="2000" spc="275" dirty="0">
                <a:latin typeface="Bookman Old Style" panose="02050604050505020204" pitchFamily="18" charset="0"/>
                <a:cs typeface="Times New Roman"/>
              </a:rPr>
              <a:t> </a:t>
            </a:r>
            <a:r>
              <a:rPr sz="2000" dirty="0">
                <a:latin typeface="Bookman Old Style" panose="02050604050505020204" pitchFamily="18" charset="0"/>
                <a:cs typeface="Times New Roman"/>
              </a:rPr>
              <a:t>of</a:t>
            </a:r>
            <a:r>
              <a:rPr sz="2000" spc="280" dirty="0">
                <a:latin typeface="Bookman Old Style" panose="02050604050505020204" pitchFamily="18" charset="0"/>
                <a:cs typeface="Times New Roman"/>
              </a:rPr>
              <a:t> </a:t>
            </a:r>
            <a:r>
              <a:rPr sz="2000" dirty="0">
                <a:latin typeface="Bookman Old Style" panose="02050604050505020204" pitchFamily="18" charset="0"/>
                <a:cs typeface="Times New Roman"/>
              </a:rPr>
              <a:t>floating</a:t>
            </a:r>
            <a:r>
              <a:rPr sz="2000" spc="285" dirty="0">
                <a:latin typeface="Bookman Old Style" panose="02050604050505020204" pitchFamily="18" charset="0"/>
                <a:cs typeface="Times New Roman"/>
              </a:rPr>
              <a:t> </a:t>
            </a:r>
            <a:r>
              <a:rPr sz="2000" spc="-5" dirty="0">
                <a:latin typeface="Bookman Old Style" panose="02050604050505020204" pitchFamily="18" charset="0"/>
                <a:cs typeface="Times New Roman"/>
              </a:rPr>
              <a:t>and</a:t>
            </a:r>
            <a:r>
              <a:rPr sz="2000" spc="280" dirty="0">
                <a:latin typeface="Bookman Old Style" panose="02050604050505020204" pitchFamily="18" charset="0"/>
                <a:cs typeface="Times New Roman"/>
              </a:rPr>
              <a:t> </a:t>
            </a:r>
            <a:r>
              <a:rPr sz="2000" spc="-5" dirty="0">
                <a:latin typeface="Bookman Old Style" panose="02050604050505020204" pitchFamily="18" charset="0"/>
                <a:cs typeface="Times New Roman"/>
              </a:rPr>
              <a:t>settleable</a:t>
            </a:r>
            <a:r>
              <a:rPr sz="2000" spc="280" dirty="0">
                <a:latin typeface="Bookman Old Style" panose="02050604050505020204" pitchFamily="18" charset="0"/>
                <a:cs typeface="Times New Roman"/>
              </a:rPr>
              <a:t> </a:t>
            </a:r>
            <a:r>
              <a:rPr sz="2000" spc="-5" dirty="0">
                <a:latin typeface="Bookman Old Style" panose="02050604050505020204" pitchFamily="18" charset="0"/>
                <a:cs typeface="Times New Roman"/>
              </a:rPr>
              <a:t>materials</a:t>
            </a:r>
            <a:r>
              <a:rPr sz="2000" spc="260" dirty="0">
                <a:latin typeface="Bookman Old Style" panose="02050604050505020204" pitchFamily="18" charset="0"/>
                <a:cs typeface="Times New Roman"/>
              </a:rPr>
              <a:t> </a:t>
            </a:r>
            <a:r>
              <a:rPr sz="2000" spc="-5" dirty="0">
                <a:latin typeface="Bookman Old Style" panose="02050604050505020204" pitchFamily="18" charset="0"/>
                <a:cs typeface="Times New Roman"/>
              </a:rPr>
              <a:t>such</a:t>
            </a:r>
            <a:r>
              <a:rPr sz="2000" spc="280" dirty="0">
                <a:latin typeface="Bookman Old Style" panose="02050604050505020204" pitchFamily="18" charset="0"/>
                <a:cs typeface="Times New Roman"/>
              </a:rPr>
              <a:t> </a:t>
            </a:r>
            <a:r>
              <a:rPr sz="2000" spc="-5" dirty="0">
                <a:latin typeface="Bookman Old Style" panose="02050604050505020204" pitchFamily="18" charset="0"/>
                <a:cs typeface="Times New Roman"/>
              </a:rPr>
              <a:t>as</a:t>
            </a:r>
            <a:r>
              <a:rPr sz="2000" spc="265" dirty="0">
                <a:latin typeface="Bookman Old Style" panose="02050604050505020204" pitchFamily="18" charset="0"/>
                <a:cs typeface="Times New Roman"/>
              </a:rPr>
              <a:t> </a:t>
            </a:r>
            <a:r>
              <a:rPr sz="2000" spc="-5" dirty="0" smtClean="0">
                <a:latin typeface="Bookman Old Style" panose="02050604050505020204" pitchFamily="18" charset="0"/>
                <a:cs typeface="Times New Roman"/>
              </a:rPr>
              <a:t>suspended</a:t>
            </a:r>
            <a:r>
              <a:rPr lang="en-IN" sz="2000" spc="-5" dirty="0" smtClean="0">
                <a:latin typeface="Bookman Old Style" panose="02050604050505020204" pitchFamily="18" charset="0"/>
                <a:cs typeface="Times New Roman"/>
              </a:rPr>
              <a:t> </a:t>
            </a:r>
            <a:r>
              <a:rPr sz="2000" dirty="0" smtClean="0">
                <a:latin typeface="Bookman Old Style" panose="02050604050505020204" pitchFamily="18" charset="0"/>
                <a:cs typeface="Times New Roman"/>
              </a:rPr>
              <a:t>solids</a:t>
            </a:r>
            <a:r>
              <a:rPr sz="2000" spc="-20" dirty="0" smtClean="0">
                <a:latin typeface="Bookman Old Style" panose="02050604050505020204" pitchFamily="18" charset="0"/>
                <a:cs typeface="Times New Roman"/>
              </a:rPr>
              <a:t> </a:t>
            </a:r>
            <a:r>
              <a:rPr sz="2000" spc="-5" dirty="0">
                <a:latin typeface="Bookman Old Style" panose="02050604050505020204" pitchFamily="18" charset="0"/>
                <a:cs typeface="Times New Roman"/>
              </a:rPr>
              <a:t>and</a:t>
            </a:r>
            <a:r>
              <a:rPr sz="2000" spc="-15" dirty="0">
                <a:latin typeface="Bookman Old Style" panose="02050604050505020204" pitchFamily="18" charset="0"/>
                <a:cs typeface="Times New Roman"/>
              </a:rPr>
              <a:t> </a:t>
            </a:r>
            <a:r>
              <a:rPr sz="2000" spc="-10" dirty="0">
                <a:latin typeface="Bookman Old Style" panose="02050604050505020204" pitchFamily="18" charset="0"/>
                <a:cs typeface="Times New Roman"/>
              </a:rPr>
              <a:t>organic</a:t>
            </a:r>
            <a:r>
              <a:rPr sz="2000" dirty="0">
                <a:latin typeface="Bookman Old Style" panose="02050604050505020204" pitchFamily="18" charset="0"/>
                <a:cs typeface="Times New Roman"/>
              </a:rPr>
              <a:t> </a:t>
            </a:r>
            <a:r>
              <a:rPr sz="2000" spc="-25" dirty="0">
                <a:latin typeface="Bookman Old Style" panose="02050604050505020204" pitchFamily="18" charset="0"/>
                <a:cs typeface="Times New Roman"/>
              </a:rPr>
              <a:t>matter.</a:t>
            </a:r>
            <a:endParaRPr sz="2000" dirty="0">
              <a:latin typeface="Bookman Old Style" panose="02050604050505020204" pitchFamily="18" charset="0"/>
              <a:cs typeface="Times New Roman"/>
            </a:endParaRPr>
          </a:p>
          <a:p>
            <a:pPr>
              <a:lnSpc>
                <a:spcPct val="150000"/>
              </a:lnSpc>
              <a:spcBef>
                <a:spcPts val="20"/>
              </a:spcBef>
            </a:pPr>
            <a:endParaRPr sz="2000" dirty="0">
              <a:latin typeface="Bookman Old Style" panose="02050604050505020204" pitchFamily="18" charset="0"/>
              <a:cs typeface="Times New Roman"/>
            </a:endParaRPr>
          </a:p>
          <a:p>
            <a:pPr marL="355600" marR="5080" indent="-342900">
              <a:lnSpc>
                <a:spcPct val="150000"/>
              </a:lnSpc>
              <a:buFont typeface="Arial MT"/>
              <a:buChar char="•"/>
              <a:tabLst>
                <a:tab pos="354965" algn="l"/>
                <a:tab pos="355600" algn="l"/>
                <a:tab pos="1679575" algn="l"/>
                <a:tab pos="2416175" algn="l"/>
                <a:tab pos="3536315" algn="l"/>
                <a:tab pos="4132579" algn="l"/>
                <a:tab pos="5332095" algn="l"/>
                <a:tab pos="6469380" algn="l"/>
                <a:tab pos="7000875" algn="l"/>
                <a:tab pos="7705725" algn="l"/>
                <a:tab pos="8114030" algn="l"/>
              </a:tabLst>
            </a:pPr>
            <a:r>
              <a:rPr sz="2000" b="1" spc="-5" dirty="0">
                <a:solidFill>
                  <a:srgbClr val="0000FF"/>
                </a:solidFill>
                <a:latin typeface="Bookman Old Style" panose="02050604050505020204" pitchFamily="18" charset="0"/>
                <a:cs typeface="Times New Roman"/>
              </a:rPr>
              <a:t>Met</a:t>
            </a:r>
            <a:r>
              <a:rPr sz="2000" b="1" dirty="0">
                <a:solidFill>
                  <a:srgbClr val="0000FF"/>
                </a:solidFill>
                <a:latin typeface="Bookman Old Style" panose="02050604050505020204" pitchFamily="18" charset="0"/>
                <a:cs typeface="Times New Roman"/>
              </a:rPr>
              <a:t>h</a:t>
            </a:r>
            <a:r>
              <a:rPr sz="2000" b="1" spc="-5" dirty="0">
                <a:solidFill>
                  <a:srgbClr val="0000FF"/>
                </a:solidFill>
                <a:latin typeface="Bookman Old Style" panose="02050604050505020204" pitchFamily="18" charset="0"/>
                <a:cs typeface="Times New Roman"/>
              </a:rPr>
              <a:t>o</a:t>
            </a:r>
            <a:r>
              <a:rPr sz="2000" b="1" dirty="0">
                <a:solidFill>
                  <a:srgbClr val="0000FF"/>
                </a:solidFill>
                <a:latin typeface="Bookman Old Style" panose="02050604050505020204" pitchFamily="18" charset="0"/>
                <a:cs typeface="Times New Roman"/>
              </a:rPr>
              <a:t>d</a:t>
            </a:r>
            <a:r>
              <a:rPr sz="2000" b="1" spc="-10" dirty="0">
                <a:solidFill>
                  <a:srgbClr val="0000FF"/>
                </a:solidFill>
                <a:latin typeface="Bookman Old Style" panose="02050604050505020204" pitchFamily="18" charset="0"/>
                <a:cs typeface="Times New Roman"/>
              </a:rPr>
              <a:t>s</a:t>
            </a:r>
            <a:r>
              <a:rPr sz="2000" b="1" spc="-5" dirty="0">
                <a:solidFill>
                  <a:srgbClr val="0000FF"/>
                </a:solidFill>
                <a:latin typeface="Bookman Old Style" panose="02050604050505020204" pitchFamily="18" charset="0"/>
                <a:cs typeface="Times New Roman"/>
              </a:rPr>
              <a:t>:</a:t>
            </a:r>
            <a:r>
              <a:rPr sz="2000" b="1" dirty="0">
                <a:solidFill>
                  <a:srgbClr val="0000FF"/>
                </a:solidFill>
                <a:latin typeface="Bookman Old Style" panose="02050604050505020204" pitchFamily="18" charset="0"/>
                <a:cs typeface="Times New Roman"/>
              </a:rPr>
              <a:t>	</a:t>
            </a:r>
            <a:r>
              <a:rPr sz="2000" spc="-5" dirty="0">
                <a:latin typeface="Bookman Old Style" panose="02050604050505020204" pitchFamily="18" charset="0"/>
                <a:cs typeface="Times New Roman"/>
              </a:rPr>
              <a:t>Both</a:t>
            </a:r>
            <a:r>
              <a:rPr sz="2000" dirty="0">
                <a:latin typeface="Bookman Old Style" panose="02050604050505020204" pitchFamily="18" charset="0"/>
                <a:cs typeface="Times New Roman"/>
              </a:rPr>
              <a:t>	</a:t>
            </a:r>
            <a:r>
              <a:rPr sz="2000" spc="-5" dirty="0">
                <a:latin typeface="Bookman Old Style" panose="02050604050505020204" pitchFamily="18" charset="0"/>
                <a:cs typeface="Times New Roman"/>
              </a:rPr>
              <a:t>p</a:t>
            </a:r>
            <a:r>
              <a:rPr sz="2000" spc="-20" dirty="0">
                <a:latin typeface="Bookman Old Style" panose="02050604050505020204" pitchFamily="18" charset="0"/>
                <a:cs typeface="Times New Roman"/>
              </a:rPr>
              <a:t>h</a:t>
            </a:r>
            <a:r>
              <a:rPr sz="2000" spc="10" dirty="0">
                <a:latin typeface="Bookman Old Style" panose="02050604050505020204" pitchFamily="18" charset="0"/>
                <a:cs typeface="Times New Roman"/>
              </a:rPr>
              <a:t>y</a:t>
            </a:r>
            <a:r>
              <a:rPr sz="2000" spc="-5" dirty="0">
                <a:latin typeface="Bookman Old Style" panose="02050604050505020204" pitchFamily="18" charset="0"/>
                <a:cs typeface="Times New Roman"/>
              </a:rPr>
              <a:t>sic</a:t>
            </a:r>
            <a:r>
              <a:rPr sz="2000" spc="-15" dirty="0">
                <a:latin typeface="Bookman Old Style" panose="02050604050505020204" pitchFamily="18" charset="0"/>
                <a:cs typeface="Times New Roman"/>
              </a:rPr>
              <a:t>a</a:t>
            </a:r>
            <a:r>
              <a:rPr sz="2000" spc="-5" dirty="0">
                <a:latin typeface="Bookman Old Style" panose="02050604050505020204" pitchFamily="18" charset="0"/>
                <a:cs typeface="Times New Roman"/>
              </a:rPr>
              <a:t>l</a:t>
            </a:r>
            <a:r>
              <a:rPr sz="2000" dirty="0">
                <a:latin typeface="Bookman Old Style" panose="02050604050505020204" pitchFamily="18" charset="0"/>
                <a:cs typeface="Times New Roman"/>
              </a:rPr>
              <a:t>	</a:t>
            </a:r>
            <a:r>
              <a:rPr sz="2000" spc="-5" dirty="0">
                <a:latin typeface="Bookman Old Style" panose="02050604050505020204" pitchFamily="18" charset="0"/>
                <a:cs typeface="Times New Roman"/>
              </a:rPr>
              <a:t>and</a:t>
            </a:r>
            <a:r>
              <a:rPr sz="2000" dirty="0">
                <a:latin typeface="Bookman Old Style" panose="02050604050505020204" pitchFamily="18" charset="0"/>
                <a:cs typeface="Times New Roman"/>
              </a:rPr>
              <a:t>	</a:t>
            </a:r>
            <a:r>
              <a:rPr sz="2000" spc="-5" dirty="0">
                <a:latin typeface="Bookman Old Style" panose="02050604050505020204" pitchFamily="18" charset="0"/>
                <a:cs typeface="Times New Roman"/>
              </a:rPr>
              <a:t>che</a:t>
            </a:r>
            <a:r>
              <a:rPr sz="2000" spc="-25" dirty="0">
                <a:latin typeface="Bookman Old Style" panose="02050604050505020204" pitchFamily="18" charset="0"/>
                <a:cs typeface="Times New Roman"/>
              </a:rPr>
              <a:t>m</a:t>
            </a:r>
            <a:r>
              <a:rPr sz="2000" spc="5" dirty="0">
                <a:latin typeface="Bookman Old Style" panose="02050604050505020204" pitchFamily="18" charset="0"/>
                <a:cs typeface="Times New Roman"/>
              </a:rPr>
              <a:t>i</a:t>
            </a:r>
            <a:r>
              <a:rPr sz="2000" spc="-5" dirty="0">
                <a:latin typeface="Bookman Old Style" panose="02050604050505020204" pitchFamily="18" charset="0"/>
                <a:cs typeface="Times New Roman"/>
              </a:rPr>
              <a:t>cal</a:t>
            </a:r>
            <a:r>
              <a:rPr sz="2000" dirty="0">
                <a:latin typeface="Bookman Old Style" panose="02050604050505020204" pitchFamily="18" charset="0"/>
                <a:cs typeface="Times New Roman"/>
              </a:rPr>
              <a:t>	</a:t>
            </a:r>
            <a:r>
              <a:rPr sz="2000" spc="-20" dirty="0">
                <a:latin typeface="Bookman Old Style" panose="02050604050505020204" pitchFamily="18" charset="0"/>
                <a:cs typeface="Times New Roman"/>
              </a:rPr>
              <a:t>m</a:t>
            </a:r>
            <a:r>
              <a:rPr sz="2000" spc="-5" dirty="0">
                <a:latin typeface="Bookman Old Style" panose="02050604050505020204" pitchFamily="18" charset="0"/>
                <a:cs typeface="Times New Roman"/>
              </a:rPr>
              <a:t>et</a:t>
            </a:r>
            <a:r>
              <a:rPr sz="2000" dirty="0">
                <a:latin typeface="Bookman Old Style" panose="02050604050505020204" pitchFamily="18" charset="0"/>
                <a:cs typeface="Times New Roman"/>
              </a:rPr>
              <a:t>hod</a:t>
            </a:r>
            <a:r>
              <a:rPr sz="2000" spc="-5" dirty="0">
                <a:latin typeface="Bookman Old Style" panose="02050604050505020204" pitchFamily="18" charset="0"/>
                <a:cs typeface="Times New Roman"/>
              </a:rPr>
              <a:t>s</a:t>
            </a:r>
            <a:r>
              <a:rPr sz="2000" dirty="0">
                <a:latin typeface="Bookman Old Style" panose="02050604050505020204" pitchFamily="18" charset="0"/>
                <a:cs typeface="Times New Roman"/>
              </a:rPr>
              <a:t>	</a:t>
            </a:r>
            <a:r>
              <a:rPr sz="2000" spc="-5" dirty="0">
                <a:latin typeface="Bookman Old Style" panose="02050604050505020204" pitchFamily="18" charset="0"/>
                <a:cs typeface="Times New Roman"/>
              </a:rPr>
              <a:t>are</a:t>
            </a:r>
            <a:r>
              <a:rPr sz="2000" dirty="0">
                <a:latin typeface="Bookman Old Style" panose="02050604050505020204" pitchFamily="18" charset="0"/>
                <a:cs typeface="Times New Roman"/>
              </a:rPr>
              <a:t>	u</a:t>
            </a:r>
            <a:r>
              <a:rPr sz="2000" spc="-5" dirty="0">
                <a:latin typeface="Bookman Old Style" panose="02050604050505020204" pitchFamily="18" charset="0"/>
                <a:cs typeface="Times New Roman"/>
              </a:rPr>
              <a:t>sed</a:t>
            </a:r>
            <a:r>
              <a:rPr sz="2000" dirty="0">
                <a:latin typeface="Bookman Old Style" panose="02050604050505020204" pitchFamily="18" charset="0"/>
                <a:cs typeface="Times New Roman"/>
              </a:rPr>
              <a:t>	</a:t>
            </a:r>
            <a:r>
              <a:rPr sz="2000" spc="-20" dirty="0">
                <a:latin typeface="Bookman Old Style" panose="02050604050505020204" pitchFamily="18" charset="0"/>
                <a:cs typeface="Times New Roman"/>
              </a:rPr>
              <a:t>i</a:t>
            </a:r>
            <a:r>
              <a:rPr sz="2000" spc="-5" dirty="0">
                <a:latin typeface="Bookman Old Style" panose="02050604050505020204" pitchFamily="18" charset="0"/>
                <a:cs typeface="Times New Roman"/>
              </a:rPr>
              <a:t>n</a:t>
            </a:r>
            <a:r>
              <a:rPr sz="2000" dirty="0">
                <a:latin typeface="Bookman Old Style" panose="02050604050505020204" pitchFamily="18" charset="0"/>
                <a:cs typeface="Times New Roman"/>
              </a:rPr>
              <a:t>	</a:t>
            </a:r>
            <a:r>
              <a:rPr sz="2000" spc="-5" dirty="0">
                <a:latin typeface="Bookman Old Style" panose="02050604050505020204" pitchFamily="18" charset="0"/>
                <a:cs typeface="Times New Roman"/>
              </a:rPr>
              <a:t>this  treatment</a:t>
            </a:r>
            <a:r>
              <a:rPr sz="2000" spc="35" dirty="0">
                <a:latin typeface="Bookman Old Style" panose="02050604050505020204" pitchFamily="18" charset="0"/>
                <a:cs typeface="Times New Roman"/>
              </a:rPr>
              <a:t> </a:t>
            </a:r>
            <a:r>
              <a:rPr sz="2000" spc="-5" dirty="0">
                <a:latin typeface="Bookman Old Style" panose="02050604050505020204" pitchFamily="18" charset="0"/>
                <a:cs typeface="Times New Roman"/>
              </a:rPr>
              <a:t>level.</a:t>
            </a:r>
            <a:endParaRPr sz="2000" dirty="0">
              <a:latin typeface="Bookman Old Style" panose="02050604050505020204" pitchFamily="18" charset="0"/>
              <a:cs typeface="Times New Roman"/>
            </a:endParaRPr>
          </a:p>
          <a:p>
            <a:pPr>
              <a:lnSpc>
                <a:spcPct val="150000"/>
              </a:lnSpc>
              <a:spcBef>
                <a:spcPts val="15"/>
              </a:spcBef>
              <a:buClr>
                <a:srgbClr val="0000FF"/>
              </a:buClr>
              <a:buFont typeface="Arial MT"/>
              <a:buChar char="•"/>
            </a:pPr>
            <a:endParaRPr sz="2000" dirty="0">
              <a:latin typeface="Bookman Old Style" panose="02050604050505020204" pitchFamily="18" charset="0"/>
              <a:cs typeface="Times New Roman"/>
            </a:endParaRPr>
          </a:p>
          <a:p>
            <a:pPr marL="355600" indent="-342900">
              <a:lnSpc>
                <a:spcPct val="150000"/>
              </a:lnSpc>
              <a:buFont typeface="Arial MT"/>
              <a:buChar char="•"/>
              <a:tabLst>
                <a:tab pos="354965" algn="l"/>
                <a:tab pos="355600" algn="l"/>
              </a:tabLst>
            </a:pPr>
            <a:r>
              <a:rPr sz="2000" b="1" spc="-5" dirty="0">
                <a:solidFill>
                  <a:srgbClr val="0000FF"/>
                </a:solidFill>
                <a:latin typeface="Bookman Old Style" panose="02050604050505020204" pitchFamily="18" charset="0"/>
                <a:cs typeface="Times New Roman"/>
              </a:rPr>
              <a:t>Chemical</a:t>
            </a:r>
            <a:r>
              <a:rPr sz="2000" b="1" spc="10" dirty="0">
                <a:solidFill>
                  <a:srgbClr val="0000FF"/>
                </a:solidFill>
                <a:latin typeface="Bookman Old Style" panose="02050604050505020204" pitchFamily="18" charset="0"/>
                <a:cs typeface="Times New Roman"/>
              </a:rPr>
              <a:t> </a:t>
            </a:r>
            <a:r>
              <a:rPr sz="2000" b="1" spc="-5" dirty="0">
                <a:solidFill>
                  <a:srgbClr val="0000FF"/>
                </a:solidFill>
                <a:latin typeface="Bookman Old Style" panose="02050604050505020204" pitchFamily="18" charset="0"/>
                <a:cs typeface="Times New Roman"/>
              </a:rPr>
              <a:t>unit </a:t>
            </a:r>
            <a:r>
              <a:rPr sz="2000" b="1" spc="-10" dirty="0">
                <a:solidFill>
                  <a:srgbClr val="0000FF"/>
                </a:solidFill>
                <a:latin typeface="Bookman Old Style" panose="02050604050505020204" pitchFamily="18" charset="0"/>
                <a:cs typeface="Times New Roman"/>
              </a:rPr>
              <a:t>processes:</a:t>
            </a:r>
            <a:endParaRPr sz="2000" dirty="0">
              <a:latin typeface="Bookman Old Style" panose="02050604050505020204" pitchFamily="18" charset="0"/>
              <a:cs typeface="Times New Roman"/>
            </a:endParaRPr>
          </a:p>
          <a:p>
            <a:pPr marL="355600" marR="6350" indent="-342900">
              <a:lnSpc>
                <a:spcPct val="150000"/>
              </a:lnSpc>
              <a:spcBef>
                <a:spcPts val="530"/>
              </a:spcBef>
              <a:buFont typeface="Wingdings"/>
              <a:buChar char=""/>
              <a:tabLst>
                <a:tab pos="355600" algn="l"/>
              </a:tabLst>
            </a:pPr>
            <a:r>
              <a:rPr sz="2000" spc="-5" dirty="0" smtClean="0">
                <a:latin typeface="Bookman Old Style" panose="02050604050505020204" pitchFamily="18" charset="0"/>
                <a:cs typeface="Times New Roman"/>
              </a:rPr>
              <a:t>Chemical</a:t>
            </a:r>
            <a:r>
              <a:rPr sz="2000" spc="245" dirty="0" smtClean="0">
                <a:latin typeface="Bookman Old Style" panose="02050604050505020204" pitchFamily="18" charset="0"/>
                <a:cs typeface="Times New Roman"/>
              </a:rPr>
              <a:t> </a:t>
            </a:r>
            <a:r>
              <a:rPr sz="2000" spc="-5" dirty="0">
                <a:latin typeface="Bookman Old Style" panose="02050604050505020204" pitchFamily="18" charset="0"/>
                <a:cs typeface="Times New Roman"/>
              </a:rPr>
              <a:t>processes</a:t>
            </a:r>
            <a:r>
              <a:rPr sz="2000" spc="250" dirty="0">
                <a:latin typeface="Bookman Old Style" panose="02050604050505020204" pitchFamily="18" charset="0"/>
                <a:cs typeface="Times New Roman"/>
              </a:rPr>
              <a:t> </a:t>
            </a:r>
            <a:r>
              <a:rPr sz="2000" spc="-5" dirty="0">
                <a:latin typeface="Bookman Old Style" panose="02050604050505020204" pitchFamily="18" charset="0"/>
                <a:cs typeface="Times New Roman"/>
              </a:rPr>
              <a:t>use</a:t>
            </a:r>
            <a:r>
              <a:rPr sz="2000" spc="245" dirty="0">
                <a:latin typeface="Bookman Old Style" panose="02050604050505020204" pitchFamily="18" charset="0"/>
                <a:cs typeface="Times New Roman"/>
              </a:rPr>
              <a:t> </a:t>
            </a:r>
            <a:r>
              <a:rPr sz="2000" spc="-5" dirty="0">
                <a:latin typeface="Bookman Old Style" panose="02050604050505020204" pitchFamily="18" charset="0"/>
                <a:cs typeface="Times New Roman"/>
              </a:rPr>
              <a:t>the</a:t>
            </a:r>
            <a:r>
              <a:rPr sz="2000" spc="250" dirty="0">
                <a:latin typeface="Bookman Old Style" panose="02050604050505020204" pitchFamily="18" charset="0"/>
                <a:cs typeface="Times New Roman"/>
              </a:rPr>
              <a:t> </a:t>
            </a:r>
            <a:r>
              <a:rPr sz="2000" spc="-5" dirty="0">
                <a:latin typeface="Bookman Old Style" panose="02050604050505020204" pitchFamily="18" charset="0"/>
                <a:cs typeface="Times New Roman"/>
              </a:rPr>
              <a:t>addition</a:t>
            </a:r>
            <a:r>
              <a:rPr sz="2000" spc="260" dirty="0">
                <a:latin typeface="Bookman Old Style" panose="02050604050505020204" pitchFamily="18" charset="0"/>
                <a:cs typeface="Times New Roman"/>
              </a:rPr>
              <a:t> </a:t>
            </a:r>
            <a:r>
              <a:rPr sz="2000" dirty="0">
                <a:latin typeface="Bookman Old Style" panose="02050604050505020204" pitchFamily="18" charset="0"/>
                <a:cs typeface="Times New Roman"/>
              </a:rPr>
              <a:t>of</a:t>
            </a:r>
            <a:r>
              <a:rPr sz="2000" spc="260" dirty="0">
                <a:latin typeface="Bookman Old Style" panose="02050604050505020204" pitchFamily="18" charset="0"/>
                <a:cs typeface="Times New Roman"/>
              </a:rPr>
              <a:t> </a:t>
            </a:r>
            <a:r>
              <a:rPr sz="2000" spc="-5" dirty="0">
                <a:latin typeface="Bookman Old Style" panose="02050604050505020204" pitchFamily="18" charset="0"/>
                <a:cs typeface="Times New Roman"/>
              </a:rPr>
              <a:t>chemicals</a:t>
            </a:r>
            <a:r>
              <a:rPr sz="2000" spc="254" dirty="0">
                <a:latin typeface="Bookman Old Style" panose="02050604050505020204" pitchFamily="18" charset="0"/>
                <a:cs typeface="Times New Roman"/>
              </a:rPr>
              <a:t> </a:t>
            </a:r>
            <a:r>
              <a:rPr sz="2000" spc="-5" dirty="0">
                <a:latin typeface="Bookman Old Style" panose="02050604050505020204" pitchFamily="18" charset="0"/>
                <a:cs typeface="Times New Roman"/>
              </a:rPr>
              <a:t>to</a:t>
            </a:r>
            <a:r>
              <a:rPr sz="2000" spc="270" dirty="0">
                <a:latin typeface="Bookman Old Style" panose="02050604050505020204" pitchFamily="18" charset="0"/>
                <a:cs typeface="Times New Roman"/>
              </a:rPr>
              <a:t> </a:t>
            </a:r>
            <a:r>
              <a:rPr sz="2000" spc="-5" dirty="0">
                <a:latin typeface="Bookman Old Style" panose="02050604050505020204" pitchFamily="18" charset="0"/>
                <a:cs typeface="Times New Roman"/>
              </a:rPr>
              <a:t>the</a:t>
            </a:r>
            <a:r>
              <a:rPr sz="2000" spc="260" dirty="0">
                <a:latin typeface="Bookman Old Style" panose="02050604050505020204" pitchFamily="18" charset="0"/>
                <a:cs typeface="Times New Roman"/>
              </a:rPr>
              <a:t> </a:t>
            </a:r>
            <a:r>
              <a:rPr sz="2000" spc="-5" dirty="0">
                <a:latin typeface="Bookman Old Style" panose="02050604050505020204" pitchFamily="18" charset="0"/>
                <a:cs typeface="Times New Roman"/>
              </a:rPr>
              <a:t>wastewater</a:t>
            </a:r>
            <a:r>
              <a:rPr sz="2000" spc="240" dirty="0">
                <a:latin typeface="Bookman Old Style" panose="02050604050505020204" pitchFamily="18" charset="0"/>
                <a:cs typeface="Times New Roman"/>
              </a:rPr>
              <a:t> </a:t>
            </a:r>
            <a:r>
              <a:rPr sz="2000" spc="-5" dirty="0">
                <a:latin typeface="Bookman Old Style" panose="02050604050505020204" pitchFamily="18" charset="0"/>
                <a:cs typeface="Times New Roman"/>
              </a:rPr>
              <a:t>to </a:t>
            </a:r>
            <a:r>
              <a:rPr sz="2000" spc="-535" dirty="0">
                <a:latin typeface="Bookman Old Style" panose="02050604050505020204" pitchFamily="18" charset="0"/>
                <a:cs typeface="Times New Roman"/>
              </a:rPr>
              <a:t> </a:t>
            </a:r>
            <a:r>
              <a:rPr sz="2000" spc="-5" dirty="0">
                <a:latin typeface="Bookman Old Style" panose="02050604050505020204" pitchFamily="18" charset="0"/>
                <a:cs typeface="Times New Roman"/>
              </a:rPr>
              <a:t>bring</a:t>
            </a:r>
            <a:r>
              <a:rPr sz="2000" dirty="0">
                <a:latin typeface="Bookman Old Style" panose="02050604050505020204" pitchFamily="18" charset="0"/>
                <a:cs typeface="Times New Roman"/>
              </a:rPr>
              <a:t> </a:t>
            </a:r>
            <a:r>
              <a:rPr sz="2000" spc="-5" dirty="0">
                <a:latin typeface="Bookman Old Style" panose="02050604050505020204" pitchFamily="18" charset="0"/>
                <a:cs typeface="Times New Roman"/>
              </a:rPr>
              <a:t>about</a:t>
            </a:r>
            <a:r>
              <a:rPr sz="2000" dirty="0">
                <a:latin typeface="Bookman Old Style" panose="02050604050505020204" pitchFamily="18" charset="0"/>
                <a:cs typeface="Times New Roman"/>
              </a:rPr>
              <a:t> </a:t>
            </a:r>
            <a:r>
              <a:rPr sz="2000" spc="-5" dirty="0">
                <a:latin typeface="Bookman Old Style" panose="02050604050505020204" pitchFamily="18" charset="0"/>
                <a:cs typeface="Times New Roman"/>
              </a:rPr>
              <a:t>changes</a:t>
            </a:r>
            <a:r>
              <a:rPr sz="2000" dirty="0">
                <a:latin typeface="Bookman Old Style" panose="02050604050505020204" pitchFamily="18" charset="0"/>
                <a:cs typeface="Times New Roman"/>
              </a:rPr>
              <a:t> </a:t>
            </a:r>
            <a:r>
              <a:rPr sz="2000" spc="-5" dirty="0">
                <a:latin typeface="Bookman Old Style" panose="02050604050505020204" pitchFamily="18" charset="0"/>
                <a:cs typeface="Times New Roman"/>
              </a:rPr>
              <a:t>in its</a:t>
            </a:r>
            <a:r>
              <a:rPr sz="2000" dirty="0">
                <a:latin typeface="Bookman Old Style" panose="02050604050505020204" pitchFamily="18" charset="0"/>
                <a:cs typeface="Times New Roman"/>
              </a:rPr>
              <a:t> </a:t>
            </a:r>
            <a:r>
              <a:rPr sz="2000" spc="-20" dirty="0">
                <a:latin typeface="Bookman Old Style" panose="02050604050505020204" pitchFamily="18" charset="0"/>
                <a:cs typeface="Times New Roman"/>
              </a:rPr>
              <a:t>quality.</a:t>
            </a:r>
            <a:endParaRPr sz="2000" dirty="0">
              <a:latin typeface="Bookman Old Style" panose="02050604050505020204" pitchFamily="18" charset="0"/>
              <a:cs typeface="Times New Roman"/>
            </a:endParaRPr>
          </a:p>
          <a:p>
            <a:pPr marL="355600" indent="-342900">
              <a:lnSpc>
                <a:spcPct val="150000"/>
              </a:lnSpc>
              <a:spcBef>
                <a:spcPts val="530"/>
              </a:spcBef>
              <a:buFont typeface="Wingdings"/>
              <a:buChar char=""/>
              <a:tabLst>
                <a:tab pos="355600" algn="l"/>
                <a:tab pos="1567180" algn="l"/>
              </a:tabLst>
            </a:pPr>
            <a:r>
              <a:rPr sz="2000" spc="-5" dirty="0">
                <a:latin typeface="Bookman Old Style" panose="02050604050505020204" pitchFamily="18" charset="0"/>
                <a:cs typeface="Times New Roman"/>
              </a:rPr>
              <a:t>Example:	pH</a:t>
            </a:r>
            <a:r>
              <a:rPr sz="2000" spc="10" dirty="0">
                <a:latin typeface="Bookman Old Style" panose="02050604050505020204" pitchFamily="18" charset="0"/>
                <a:cs typeface="Times New Roman"/>
              </a:rPr>
              <a:t> </a:t>
            </a:r>
            <a:r>
              <a:rPr sz="2000" spc="-5" dirty="0">
                <a:latin typeface="Bookman Old Style" panose="02050604050505020204" pitchFamily="18" charset="0"/>
                <a:cs typeface="Times New Roman"/>
              </a:rPr>
              <a:t>control,</a:t>
            </a:r>
            <a:r>
              <a:rPr sz="2000" spc="10" dirty="0">
                <a:latin typeface="Bookman Old Style" panose="02050604050505020204" pitchFamily="18" charset="0"/>
                <a:cs typeface="Times New Roman"/>
              </a:rPr>
              <a:t> </a:t>
            </a:r>
            <a:r>
              <a:rPr sz="2000" spc="-5" dirty="0">
                <a:latin typeface="Bookman Old Style" panose="02050604050505020204" pitchFamily="18" charset="0"/>
                <a:cs typeface="Times New Roman"/>
              </a:rPr>
              <a:t>coagulation,</a:t>
            </a:r>
            <a:r>
              <a:rPr sz="2000" spc="15" dirty="0">
                <a:latin typeface="Bookman Old Style" panose="02050604050505020204" pitchFamily="18" charset="0"/>
                <a:cs typeface="Times New Roman"/>
              </a:rPr>
              <a:t> </a:t>
            </a:r>
            <a:r>
              <a:rPr sz="2000" spc="-5" dirty="0">
                <a:latin typeface="Bookman Old Style" panose="02050604050505020204" pitchFamily="18" charset="0"/>
                <a:cs typeface="Times New Roman"/>
              </a:rPr>
              <a:t>chemical</a:t>
            </a:r>
            <a:r>
              <a:rPr sz="2000" spc="35" dirty="0">
                <a:latin typeface="Bookman Old Style" panose="02050604050505020204" pitchFamily="18" charset="0"/>
                <a:cs typeface="Times New Roman"/>
              </a:rPr>
              <a:t> </a:t>
            </a:r>
            <a:r>
              <a:rPr sz="2000" spc="-5" dirty="0">
                <a:latin typeface="Bookman Old Style" panose="02050604050505020204" pitchFamily="18" charset="0"/>
                <a:cs typeface="Times New Roman"/>
              </a:rPr>
              <a:t>precipitation</a:t>
            </a:r>
            <a:r>
              <a:rPr sz="2000" spc="20" dirty="0">
                <a:latin typeface="Bookman Old Style" panose="02050604050505020204" pitchFamily="18" charset="0"/>
                <a:cs typeface="Times New Roman"/>
              </a:rPr>
              <a:t> </a:t>
            </a:r>
            <a:r>
              <a:rPr sz="2000" spc="-5" dirty="0">
                <a:latin typeface="Bookman Old Style" panose="02050604050505020204" pitchFamily="18" charset="0"/>
                <a:cs typeface="Times New Roman"/>
              </a:rPr>
              <a:t>and</a:t>
            </a:r>
            <a:r>
              <a:rPr sz="2000" spc="15" dirty="0">
                <a:latin typeface="Bookman Old Style" panose="02050604050505020204" pitchFamily="18" charset="0"/>
                <a:cs typeface="Times New Roman"/>
              </a:rPr>
              <a:t> </a:t>
            </a:r>
            <a:r>
              <a:rPr sz="2000" dirty="0">
                <a:latin typeface="Bookman Old Style" panose="02050604050505020204" pitchFamily="18" charset="0"/>
                <a:cs typeface="Times New Roman"/>
              </a:rPr>
              <a:t>oxidation.</a:t>
            </a:r>
          </a:p>
        </p:txBody>
      </p:sp>
    </p:spTree>
    <p:extLst>
      <p:ext uri="{BB962C8B-B14F-4D97-AF65-F5344CB8AC3E}">
        <p14:creationId xmlns:p14="http://schemas.microsoft.com/office/powerpoint/2010/main" val="2797322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4664" y="202067"/>
            <a:ext cx="8689340" cy="6661439"/>
          </a:xfrm>
          <a:prstGeom prst="rect">
            <a:avLst/>
          </a:prstGeom>
        </p:spPr>
        <p:txBody>
          <a:bodyPr vert="horz" wrap="square" lIns="0" tIns="13335" rIns="0" bIns="0" rtlCol="0">
            <a:spAutoFit/>
          </a:bodyPr>
          <a:lstStyle/>
          <a:p>
            <a:pPr marL="152400" algn="just">
              <a:lnSpc>
                <a:spcPct val="150000"/>
              </a:lnSpc>
              <a:spcBef>
                <a:spcPts val="105"/>
              </a:spcBef>
            </a:pPr>
            <a:r>
              <a:rPr b="1" dirty="0">
                <a:solidFill>
                  <a:srgbClr val="0000FF"/>
                </a:solidFill>
                <a:latin typeface="Bookman Old Style" panose="02050604050505020204" pitchFamily="18" charset="0"/>
                <a:cs typeface="Times New Roman"/>
              </a:rPr>
              <a:t>pH</a:t>
            </a:r>
            <a:r>
              <a:rPr b="1" spc="-50" dirty="0">
                <a:solidFill>
                  <a:srgbClr val="0000FF"/>
                </a:solidFill>
                <a:latin typeface="Bookman Old Style" panose="02050604050505020204" pitchFamily="18" charset="0"/>
                <a:cs typeface="Times New Roman"/>
              </a:rPr>
              <a:t> </a:t>
            </a:r>
            <a:r>
              <a:rPr b="1" dirty="0">
                <a:solidFill>
                  <a:srgbClr val="0000FF"/>
                </a:solidFill>
                <a:latin typeface="Bookman Old Style" panose="02050604050505020204" pitchFamily="18" charset="0"/>
                <a:cs typeface="Times New Roman"/>
              </a:rPr>
              <a:t>Control:</a:t>
            </a:r>
            <a:endParaRPr dirty="0">
              <a:latin typeface="Bookman Old Style" panose="02050604050505020204" pitchFamily="18" charset="0"/>
              <a:cs typeface="Times New Roman"/>
            </a:endParaRPr>
          </a:p>
          <a:p>
            <a:pPr marL="431800" indent="-342900" algn="just">
              <a:lnSpc>
                <a:spcPct val="150000"/>
              </a:lnSpc>
              <a:buFont typeface="Wingdings"/>
              <a:buChar char=""/>
              <a:tabLst>
                <a:tab pos="431165" algn="l"/>
                <a:tab pos="431800" algn="l"/>
              </a:tabLst>
            </a:pPr>
            <a:r>
              <a:rPr spc="-75" dirty="0">
                <a:latin typeface="Bookman Old Style" panose="02050604050505020204" pitchFamily="18" charset="0"/>
                <a:cs typeface="Times New Roman"/>
              </a:rPr>
              <a:t>To</a:t>
            </a:r>
            <a:r>
              <a:rPr dirty="0">
                <a:latin typeface="Bookman Old Style" panose="02050604050505020204" pitchFamily="18" charset="0"/>
                <a:cs typeface="Times New Roman"/>
              </a:rPr>
              <a:t> adjust</a:t>
            </a:r>
            <a:r>
              <a:rPr spc="-40" dirty="0">
                <a:latin typeface="Bookman Old Style" panose="02050604050505020204" pitchFamily="18" charset="0"/>
                <a:cs typeface="Times New Roman"/>
              </a:rPr>
              <a:t> </a:t>
            </a:r>
            <a:r>
              <a:rPr dirty="0">
                <a:latin typeface="Bookman Old Style" panose="02050604050505020204" pitchFamily="18" charset="0"/>
                <a:cs typeface="Times New Roman"/>
              </a:rPr>
              <a:t>the</a:t>
            </a:r>
            <a:r>
              <a:rPr spc="-5" dirty="0">
                <a:latin typeface="Bookman Old Style" panose="02050604050505020204" pitchFamily="18" charset="0"/>
                <a:cs typeface="Times New Roman"/>
              </a:rPr>
              <a:t> </a:t>
            </a:r>
            <a:r>
              <a:rPr dirty="0">
                <a:latin typeface="Bookman Old Style" panose="02050604050505020204" pitchFamily="18" charset="0"/>
                <a:cs typeface="Times New Roman"/>
              </a:rPr>
              <a:t>pH</a:t>
            </a:r>
            <a:r>
              <a:rPr spc="5" dirty="0">
                <a:latin typeface="Bookman Old Style" panose="02050604050505020204" pitchFamily="18" charset="0"/>
                <a:cs typeface="Times New Roman"/>
              </a:rPr>
              <a:t> </a:t>
            </a:r>
            <a:r>
              <a:rPr dirty="0">
                <a:latin typeface="Bookman Old Style" panose="02050604050505020204" pitchFamily="18" charset="0"/>
                <a:cs typeface="Times New Roman"/>
              </a:rPr>
              <a:t>in</a:t>
            </a:r>
            <a:r>
              <a:rPr spc="-20" dirty="0">
                <a:latin typeface="Bookman Old Style" panose="02050604050505020204" pitchFamily="18" charset="0"/>
                <a:cs typeface="Times New Roman"/>
              </a:rPr>
              <a:t> </a:t>
            </a:r>
            <a:r>
              <a:rPr dirty="0">
                <a:latin typeface="Bookman Old Style" panose="02050604050505020204" pitchFamily="18" charset="0"/>
                <a:cs typeface="Times New Roman"/>
              </a:rPr>
              <a:t>the</a:t>
            </a:r>
            <a:r>
              <a:rPr spc="-5" dirty="0">
                <a:latin typeface="Bookman Old Style" panose="02050604050505020204" pitchFamily="18" charset="0"/>
                <a:cs typeface="Times New Roman"/>
              </a:rPr>
              <a:t> treatment</a:t>
            </a:r>
            <a:r>
              <a:rPr spc="-10" dirty="0">
                <a:latin typeface="Bookman Old Style" panose="02050604050505020204" pitchFamily="18" charset="0"/>
                <a:cs typeface="Times New Roman"/>
              </a:rPr>
              <a:t> </a:t>
            </a:r>
            <a:r>
              <a:rPr dirty="0">
                <a:latin typeface="Bookman Old Style" panose="02050604050505020204" pitchFamily="18" charset="0"/>
                <a:cs typeface="Times New Roman"/>
              </a:rPr>
              <a:t>process</a:t>
            </a:r>
            <a:r>
              <a:rPr spc="-30" dirty="0">
                <a:latin typeface="Bookman Old Style" panose="02050604050505020204" pitchFamily="18" charset="0"/>
                <a:cs typeface="Times New Roman"/>
              </a:rPr>
              <a:t> </a:t>
            </a:r>
            <a:r>
              <a:rPr dirty="0">
                <a:latin typeface="Bookman Old Style" panose="02050604050505020204" pitchFamily="18" charset="0"/>
                <a:cs typeface="Times New Roman"/>
              </a:rPr>
              <a:t>to</a:t>
            </a:r>
            <a:r>
              <a:rPr spc="-15" dirty="0">
                <a:latin typeface="Bookman Old Style" panose="02050604050505020204" pitchFamily="18" charset="0"/>
                <a:cs typeface="Times New Roman"/>
              </a:rPr>
              <a:t> </a:t>
            </a:r>
            <a:r>
              <a:rPr spc="-5" dirty="0">
                <a:latin typeface="Bookman Old Style" panose="02050604050505020204" pitchFamily="18" charset="0"/>
                <a:cs typeface="Times New Roman"/>
              </a:rPr>
              <a:t>make</a:t>
            </a:r>
            <a:r>
              <a:rPr spc="15" dirty="0">
                <a:latin typeface="Bookman Old Style" panose="02050604050505020204" pitchFamily="18" charset="0"/>
                <a:cs typeface="Times New Roman"/>
              </a:rPr>
              <a:t> </a:t>
            </a:r>
            <a:r>
              <a:rPr dirty="0">
                <a:latin typeface="Bookman Old Style" panose="02050604050505020204" pitchFamily="18" charset="0"/>
                <a:cs typeface="Times New Roman"/>
              </a:rPr>
              <a:t>wastewater</a:t>
            </a:r>
            <a:r>
              <a:rPr spc="-35" dirty="0">
                <a:latin typeface="Bookman Old Style" panose="02050604050505020204" pitchFamily="18" charset="0"/>
                <a:cs typeface="Times New Roman"/>
              </a:rPr>
              <a:t> </a:t>
            </a:r>
            <a:r>
              <a:rPr dirty="0">
                <a:latin typeface="Bookman Old Style" panose="02050604050505020204" pitchFamily="18" charset="0"/>
                <a:cs typeface="Times New Roman"/>
              </a:rPr>
              <a:t>pH</a:t>
            </a:r>
            <a:r>
              <a:rPr spc="10" dirty="0">
                <a:latin typeface="Bookman Old Style" panose="02050604050505020204" pitchFamily="18" charset="0"/>
                <a:cs typeface="Times New Roman"/>
              </a:rPr>
              <a:t> </a:t>
            </a:r>
            <a:r>
              <a:rPr dirty="0">
                <a:latin typeface="Bookman Old Style" panose="02050604050505020204" pitchFamily="18" charset="0"/>
                <a:cs typeface="Times New Roman"/>
              </a:rPr>
              <a:t>neutral.</a:t>
            </a:r>
          </a:p>
          <a:p>
            <a:pPr marL="431800" indent="-342900" algn="just">
              <a:lnSpc>
                <a:spcPct val="150000"/>
              </a:lnSpc>
              <a:buFont typeface="Wingdings"/>
              <a:buChar char=""/>
              <a:tabLst>
                <a:tab pos="431165" algn="l"/>
                <a:tab pos="431800" algn="l"/>
              </a:tabLst>
            </a:pPr>
            <a:r>
              <a:rPr b="1" dirty="0">
                <a:latin typeface="Bookman Old Style" panose="02050604050505020204" pitchFamily="18" charset="0"/>
                <a:cs typeface="Times New Roman"/>
              </a:rPr>
              <a:t>For</a:t>
            </a:r>
            <a:r>
              <a:rPr b="1" spc="-45" dirty="0">
                <a:latin typeface="Bookman Old Style" panose="02050604050505020204" pitchFamily="18" charset="0"/>
                <a:cs typeface="Times New Roman"/>
              </a:rPr>
              <a:t> </a:t>
            </a:r>
            <a:r>
              <a:rPr b="1" dirty="0">
                <a:latin typeface="Bookman Old Style" panose="02050604050505020204" pitchFamily="18" charset="0"/>
                <a:cs typeface="Times New Roman"/>
              </a:rPr>
              <a:t>acidic</a:t>
            </a:r>
            <a:r>
              <a:rPr b="1" spc="-25" dirty="0">
                <a:latin typeface="Bookman Old Style" panose="02050604050505020204" pitchFamily="18" charset="0"/>
                <a:cs typeface="Times New Roman"/>
              </a:rPr>
              <a:t> </a:t>
            </a:r>
            <a:r>
              <a:rPr b="1" dirty="0">
                <a:latin typeface="Bookman Old Style" panose="02050604050505020204" pitchFamily="18" charset="0"/>
                <a:cs typeface="Times New Roman"/>
              </a:rPr>
              <a:t>wastes</a:t>
            </a:r>
            <a:r>
              <a:rPr b="1" spc="-10" dirty="0">
                <a:latin typeface="Bookman Old Style" panose="02050604050505020204" pitchFamily="18" charset="0"/>
                <a:cs typeface="Times New Roman"/>
              </a:rPr>
              <a:t> </a:t>
            </a:r>
            <a:r>
              <a:rPr dirty="0">
                <a:latin typeface="Bookman Old Style" panose="02050604050505020204" pitchFamily="18" charset="0"/>
                <a:cs typeface="Times New Roman"/>
              </a:rPr>
              <a:t>(low</a:t>
            </a:r>
            <a:r>
              <a:rPr spc="-25" dirty="0">
                <a:latin typeface="Bookman Old Style" panose="02050604050505020204" pitchFamily="18" charset="0"/>
                <a:cs typeface="Times New Roman"/>
              </a:rPr>
              <a:t> </a:t>
            </a:r>
            <a:r>
              <a:rPr dirty="0">
                <a:latin typeface="Bookman Old Style" panose="02050604050505020204" pitchFamily="18" charset="0"/>
                <a:cs typeface="Times New Roman"/>
              </a:rPr>
              <a:t>pH):</a:t>
            </a:r>
            <a:r>
              <a:rPr spc="-20" dirty="0">
                <a:latin typeface="Bookman Old Style" panose="02050604050505020204" pitchFamily="18" charset="0"/>
                <a:cs typeface="Times New Roman"/>
              </a:rPr>
              <a:t> </a:t>
            </a:r>
            <a:r>
              <a:rPr dirty="0">
                <a:latin typeface="Bookman Old Style" panose="02050604050505020204" pitchFamily="18" charset="0"/>
                <a:cs typeface="Times New Roman"/>
              </a:rPr>
              <a:t>NaOH,</a:t>
            </a:r>
            <a:r>
              <a:rPr spc="-10" dirty="0">
                <a:latin typeface="Bookman Old Style" panose="02050604050505020204" pitchFamily="18" charset="0"/>
                <a:cs typeface="Times New Roman"/>
              </a:rPr>
              <a:t> </a:t>
            </a:r>
            <a:r>
              <a:rPr spc="5" dirty="0">
                <a:latin typeface="Bookman Old Style" panose="02050604050505020204" pitchFamily="18" charset="0"/>
                <a:cs typeface="Times New Roman"/>
              </a:rPr>
              <a:t>Na</a:t>
            </a:r>
            <a:r>
              <a:rPr spc="7" baseline="-21367" dirty="0">
                <a:latin typeface="Bookman Old Style" panose="02050604050505020204" pitchFamily="18" charset="0"/>
                <a:cs typeface="Times New Roman"/>
              </a:rPr>
              <a:t>2</a:t>
            </a:r>
            <a:r>
              <a:rPr spc="5" dirty="0">
                <a:latin typeface="Bookman Old Style" panose="02050604050505020204" pitchFamily="18" charset="0"/>
                <a:cs typeface="Times New Roman"/>
              </a:rPr>
              <a:t>CO</a:t>
            </a:r>
            <a:r>
              <a:rPr spc="7" baseline="-21367" dirty="0">
                <a:latin typeface="Bookman Old Style" panose="02050604050505020204" pitchFamily="18" charset="0"/>
                <a:cs typeface="Times New Roman"/>
              </a:rPr>
              <a:t>3</a:t>
            </a:r>
            <a:r>
              <a:rPr spc="5" dirty="0">
                <a:latin typeface="Bookman Old Style" panose="02050604050505020204" pitchFamily="18" charset="0"/>
                <a:cs typeface="Times New Roman"/>
              </a:rPr>
              <a:t>,</a:t>
            </a:r>
            <a:r>
              <a:rPr spc="-20" dirty="0">
                <a:latin typeface="Bookman Old Style" panose="02050604050505020204" pitchFamily="18" charset="0"/>
                <a:cs typeface="Times New Roman"/>
              </a:rPr>
              <a:t> </a:t>
            </a:r>
            <a:r>
              <a:rPr dirty="0">
                <a:latin typeface="Bookman Old Style" panose="02050604050505020204" pitchFamily="18" charset="0"/>
                <a:cs typeface="Times New Roman"/>
              </a:rPr>
              <a:t>CaCO</a:t>
            </a:r>
            <a:r>
              <a:rPr baseline="-21367" dirty="0">
                <a:latin typeface="Bookman Old Style" panose="02050604050505020204" pitchFamily="18" charset="0"/>
                <a:cs typeface="Times New Roman"/>
              </a:rPr>
              <a:t>3</a:t>
            </a:r>
            <a:r>
              <a:rPr dirty="0">
                <a:latin typeface="Bookman Old Style" panose="02050604050505020204" pitchFamily="18" charset="0"/>
                <a:cs typeface="Times New Roman"/>
              </a:rPr>
              <a:t>or</a:t>
            </a:r>
            <a:r>
              <a:rPr spc="-10" dirty="0">
                <a:latin typeface="Bookman Old Style" panose="02050604050505020204" pitchFamily="18" charset="0"/>
                <a:cs typeface="Times New Roman"/>
              </a:rPr>
              <a:t> </a:t>
            </a:r>
            <a:r>
              <a:rPr spc="5" dirty="0">
                <a:latin typeface="Bookman Old Style" panose="02050604050505020204" pitchFamily="18" charset="0"/>
                <a:cs typeface="Times New Roman"/>
              </a:rPr>
              <a:t>Ca(OH)</a:t>
            </a:r>
            <a:r>
              <a:rPr spc="7" baseline="-21367" dirty="0">
                <a:latin typeface="Bookman Old Style" panose="02050604050505020204" pitchFamily="18" charset="0"/>
                <a:cs typeface="Times New Roman"/>
              </a:rPr>
              <a:t>2.</a:t>
            </a:r>
            <a:endParaRPr baseline="-21367" dirty="0">
              <a:latin typeface="Bookman Old Style" panose="02050604050505020204" pitchFamily="18" charset="0"/>
              <a:cs typeface="Times New Roman"/>
            </a:endParaRPr>
          </a:p>
          <a:p>
            <a:pPr marL="431800" indent="-342900" algn="just">
              <a:lnSpc>
                <a:spcPct val="150000"/>
              </a:lnSpc>
              <a:buFont typeface="Wingdings"/>
              <a:buChar char=""/>
              <a:tabLst>
                <a:tab pos="431165" algn="l"/>
                <a:tab pos="431800" algn="l"/>
              </a:tabLst>
            </a:pPr>
            <a:r>
              <a:rPr b="1" dirty="0">
                <a:latin typeface="Bookman Old Style" panose="02050604050505020204" pitchFamily="18" charset="0"/>
                <a:cs typeface="Times New Roman"/>
              </a:rPr>
              <a:t>For</a:t>
            </a:r>
            <a:r>
              <a:rPr b="1" spc="-50" dirty="0">
                <a:latin typeface="Bookman Old Style" panose="02050604050505020204" pitchFamily="18" charset="0"/>
                <a:cs typeface="Times New Roman"/>
              </a:rPr>
              <a:t> </a:t>
            </a:r>
            <a:r>
              <a:rPr b="1" dirty="0">
                <a:latin typeface="Bookman Old Style" panose="02050604050505020204" pitchFamily="18" charset="0"/>
                <a:cs typeface="Times New Roman"/>
              </a:rPr>
              <a:t>alkali</a:t>
            </a:r>
            <a:r>
              <a:rPr b="1" spc="-35" dirty="0">
                <a:latin typeface="Bookman Old Style" panose="02050604050505020204" pitchFamily="18" charset="0"/>
                <a:cs typeface="Times New Roman"/>
              </a:rPr>
              <a:t> </a:t>
            </a:r>
            <a:r>
              <a:rPr b="1" dirty="0">
                <a:latin typeface="Bookman Old Style" panose="02050604050505020204" pitchFamily="18" charset="0"/>
                <a:cs typeface="Times New Roman"/>
              </a:rPr>
              <a:t>wastes</a:t>
            </a:r>
            <a:r>
              <a:rPr b="1" spc="-20" dirty="0">
                <a:latin typeface="Bookman Old Style" panose="02050604050505020204" pitchFamily="18" charset="0"/>
                <a:cs typeface="Times New Roman"/>
              </a:rPr>
              <a:t> </a:t>
            </a:r>
            <a:r>
              <a:rPr dirty="0">
                <a:latin typeface="Bookman Old Style" panose="02050604050505020204" pitchFamily="18" charset="0"/>
                <a:cs typeface="Times New Roman"/>
              </a:rPr>
              <a:t>(high</a:t>
            </a:r>
            <a:r>
              <a:rPr spc="-45" dirty="0">
                <a:latin typeface="Bookman Old Style" panose="02050604050505020204" pitchFamily="18" charset="0"/>
                <a:cs typeface="Times New Roman"/>
              </a:rPr>
              <a:t> </a:t>
            </a:r>
            <a:r>
              <a:rPr dirty="0">
                <a:latin typeface="Bookman Old Style" panose="02050604050505020204" pitchFamily="18" charset="0"/>
                <a:cs typeface="Times New Roman"/>
              </a:rPr>
              <a:t>pH):</a:t>
            </a:r>
            <a:r>
              <a:rPr spc="-30" dirty="0">
                <a:latin typeface="Bookman Old Style" panose="02050604050505020204" pitchFamily="18" charset="0"/>
                <a:cs typeface="Times New Roman"/>
              </a:rPr>
              <a:t> </a:t>
            </a:r>
            <a:r>
              <a:rPr spc="10" dirty="0">
                <a:latin typeface="Bookman Old Style" panose="02050604050505020204" pitchFamily="18" charset="0"/>
                <a:cs typeface="Times New Roman"/>
              </a:rPr>
              <a:t>H</a:t>
            </a:r>
            <a:r>
              <a:rPr spc="15" baseline="-21367" dirty="0">
                <a:latin typeface="Bookman Old Style" panose="02050604050505020204" pitchFamily="18" charset="0"/>
                <a:cs typeface="Times New Roman"/>
              </a:rPr>
              <a:t>2</a:t>
            </a:r>
            <a:r>
              <a:rPr spc="10" dirty="0">
                <a:latin typeface="Bookman Old Style" panose="02050604050505020204" pitchFamily="18" charset="0"/>
                <a:cs typeface="Times New Roman"/>
              </a:rPr>
              <a:t>SO</a:t>
            </a:r>
            <a:r>
              <a:rPr spc="15" baseline="-21367" dirty="0">
                <a:latin typeface="Bookman Old Style" panose="02050604050505020204" pitchFamily="18" charset="0"/>
                <a:cs typeface="Times New Roman"/>
              </a:rPr>
              <a:t>4</a:t>
            </a:r>
            <a:r>
              <a:rPr spc="10" dirty="0">
                <a:latin typeface="Bookman Old Style" panose="02050604050505020204" pitchFamily="18" charset="0"/>
                <a:cs typeface="Times New Roman"/>
              </a:rPr>
              <a:t>,</a:t>
            </a:r>
            <a:r>
              <a:rPr spc="-35" dirty="0">
                <a:latin typeface="Bookman Old Style" panose="02050604050505020204" pitchFamily="18" charset="0"/>
                <a:cs typeface="Times New Roman"/>
              </a:rPr>
              <a:t> </a:t>
            </a:r>
            <a:r>
              <a:rPr dirty="0">
                <a:latin typeface="Bookman Old Style" panose="02050604050505020204" pitchFamily="18" charset="0"/>
                <a:cs typeface="Times New Roman"/>
              </a:rPr>
              <a:t>HCl.</a:t>
            </a:r>
          </a:p>
          <a:p>
            <a:pPr marL="88900" algn="just">
              <a:lnSpc>
                <a:spcPct val="150000"/>
              </a:lnSpc>
            </a:pPr>
            <a:r>
              <a:rPr b="1" spc="-5" dirty="0" smtClean="0">
                <a:solidFill>
                  <a:srgbClr val="0000FF"/>
                </a:solidFill>
                <a:latin typeface="Bookman Old Style" panose="02050604050505020204" pitchFamily="18" charset="0"/>
                <a:cs typeface="Times New Roman"/>
              </a:rPr>
              <a:t>Chemical</a:t>
            </a:r>
            <a:r>
              <a:rPr b="1" spc="-15" dirty="0" smtClean="0">
                <a:solidFill>
                  <a:srgbClr val="0000FF"/>
                </a:solidFill>
                <a:latin typeface="Bookman Old Style" panose="02050604050505020204" pitchFamily="18" charset="0"/>
                <a:cs typeface="Times New Roman"/>
              </a:rPr>
              <a:t> </a:t>
            </a:r>
            <a:r>
              <a:rPr b="1" spc="-5" dirty="0">
                <a:solidFill>
                  <a:srgbClr val="0000FF"/>
                </a:solidFill>
                <a:latin typeface="Bookman Old Style" panose="02050604050505020204" pitchFamily="18" charset="0"/>
                <a:cs typeface="Times New Roman"/>
              </a:rPr>
              <a:t>coagulation</a:t>
            </a:r>
            <a:r>
              <a:rPr b="1" spc="15" dirty="0">
                <a:solidFill>
                  <a:srgbClr val="0000FF"/>
                </a:solidFill>
                <a:latin typeface="Bookman Old Style" panose="02050604050505020204" pitchFamily="18" charset="0"/>
                <a:cs typeface="Times New Roman"/>
              </a:rPr>
              <a:t> </a:t>
            </a:r>
            <a:r>
              <a:rPr b="1" spc="-5" dirty="0">
                <a:solidFill>
                  <a:srgbClr val="0000FF"/>
                </a:solidFill>
                <a:latin typeface="Bookman Old Style" panose="02050604050505020204" pitchFamily="18" charset="0"/>
                <a:cs typeface="Times New Roman"/>
              </a:rPr>
              <a:t>and</a:t>
            </a:r>
            <a:r>
              <a:rPr b="1" spc="15" dirty="0">
                <a:solidFill>
                  <a:srgbClr val="0000FF"/>
                </a:solidFill>
                <a:latin typeface="Bookman Old Style" panose="02050604050505020204" pitchFamily="18" charset="0"/>
                <a:cs typeface="Times New Roman"/>
              </a:rPr>
              <a:t> </a:t>
            </a:r>
            <a:r>
              <a:rPr b="1" spc="-5" dirty="0">
                <a:solidFill>
                  <a:srgbClr val="0000FF"/>
                </a:solidFill>
                <a:latin typeface="Bookman Old Style" panose="02050604050505020204" pitchFamily="18" charset="0"/>
                <a:cs typeface="Times New Roman"/>
              </a:rPr>
              <a:t>Flocculation:</a:t>
            </a:r>
            <a:endParaRPr dirty="0">
              <a:latin typeface="Bookman Old Style" panose="02050604050505020204" pitchFamily="18" charset="0"/>
              <a:cs typeface="Times New Roman"/>
            </a:endParaRPr>
          </a:p>
          <a:p>
            <a:pPr marL="431800" indent="-342900" algn="just">
              <a:lnSpc>
                <a:spcPct val="150000"/>
              </a:lnSpc>
              <a:buFont typeface="Arial MT"/>
              <a:buChar char="•"/>
              <a:tabLst>
                <a:tab pos="431165" algn="l"/>
                <a:tab pos="431800" algn="l"/>
              </a:tabLst>
            </a:pPr>
            <a:r>
              <a:rPr dirty="0">
                <a:latin typeface="Bookman Old Style" panose="02050604050505020204" pitchFamily="18" charset="0"/>
                <a:cs typeface="Times New Roman"/>
              </a:rPr>
              <a:t>Coagulation</a:t>
            </a:r>
            <a:r>
              <a:rPr spc="-40" dirty="0">
                <a:latin typeface="Bookman Old Style" panose="02050604050505020204" pitchFamily="18" charset="0"/>
                <a:cs typeface="Times New Roman"/>
              </a:rPr>
              <a:t> </a:t>
            </a:r>
            <a:r>
              <a:rPr dirty="0">
                <a:latin typeface="Bookman Old Style" panose="02050604050505020204" pitchFamily="18" charset="0"/>
                <a:cs typeface="Times New Roman"/>
              </a:rPr>
              <a:t>refers</a:t>
            </a:r>
            <a:r>
              <a:rPr spc="-30" dirty="0">
                <a:latin typeface="Bookman Old Style" panose="02050604050505020204" pitchFamily="18" charset="0"/>
                <a:cs typeface="Times New Roman"/>
              </a:rPr>
              <a:t> </a:t>
            </a:r>
            <a:r>
              <a:rPr dirty="0">
                <a:latin typeface="Bookman Old Style" panose="02050604050505020204" pitchFamily="18" charset="0"/>
                <a:cs typeface="Times New Roman"/>
              </a:rPr>
              <a:t>to</a:t>
            </a:r>
            <a:r>
              <a:rPr spc="-10" dirty="0">
                <a:latin typeface="Bookman Old Style" panose="02050604050505020204" pitchFamily="18" charset="0"/>
                <a:cs typeface="Times New Roman"/>
              </a:rPr>
              <a:t> </a:t>
            </a:r>
            <a:r>
              <a:rPr dirty="0">
                <a:latin typeface="Bookman Old Style" panose="02050604050505020204" pitchFamily="18" charset="0"/>
                <a:cs typeface="Times New Roman"/>
              </a:rPr>
              <a:t>collecting</a:t>
            </a:r>
            <a:r>
              <a:rPr spc="-30" dirty="0">
                <a:latin typeface="Bookman Old Style" panose="02050604050505020204" pitchFamily="18" charset="0"/>
                <a:cs typeface="Times New Roman"/>
              </a:rPr>
              <a:t> </a:t>
            </a:r>
            <a:r>
              <a:rPr dirty="0">
                <a:latin typeface="Bookman Old Style" panose="02050604050505020204" pitchFamily="18" charset="0"/>
                <a:cs typeface="Times New Roman"/>
              </a:rPr>
              <a:t>the</a:t>
            </a:r>
            <a:r>
              <a:rPr spc="-15" dirty="0">
                <a:latin typeface="Bookman Old Style" panose="02050604050505020204" pitchFamily="18" charset="0"/>
                <a:cs typeface="Times New Roman"/>
              </a:rPr>
              <a:t> </a:t>
            </a:r>
            <a:r>
              <a:rPr spc="-5" dirty="0">
                <a:latin typeface="Bookman Old Style" panose="02050604050505020204" pitchFamily="18" charset="0"/>
                <a:cs typeface="Times New Roman"/>
              </a:rPr>
              <a:t>minute</a:t>
            </a:r>
            <a:r>
              <a:rPr spc="-15" dirty="0">
                <a:latin typeface="Bookman Old Style" panose="02050604050505020204" pitchFamily="18" charset="0"/>
                <a:cs typeface="Times New Roman"/>
              </a:rPr>
              <a:t> </a:t>
            </a:r>
            <a:r>
              <a:rPr dirty="0">
                <a:latin typeface="Bookman Old Style" panose="02050604050505020204" pitchFamily="18" charset="0"/>
                <a:cs typeface="Times New Roman"/>
              </a:rPr>
              <a:t>solid</a:t>
            </a:r>
            <a:r>
              <a:rPr spc="-30" dirty="0">
                <a:latin typeface="Bookman Old Style" panose="02050604050505020204" pitchFamily="18" charset="0"/>
                <a:cs typeface="Times New Roman"/>
              </a:rPr>
              <a:t> </a:t>
            </a:r>
            <a:r>
              <a:rPr dirty="0">
                <a:latin typeface="Bookman Old Style" panose="02050604050505020204" pitchFamily="18" charset="0"/>
                <a:cs typeface="Times New Roman"/>
              </a:rPr>
              <a:t>particles</a:t>
            </a:r>
            <a:r>
              <a:rPr spc="-35" dirty="0">
                <a:latin typeface="Bookman Old Style" panose="02050604050505020204" pitchFamily="18" charset="0"/>
                <a:cs typeface="Times New Roman"/>
              </a:rPr>
              <a:t> </a:t>
            </a:r>
            <a:r>
              <a:rPr dirty="0">
                <a:latin typeface="Bookman Old Style" panose="02050604050505020204" pitchFamily="18" charset="0"/>
                <a:cs typeface="Times New Roman"/>
              </a:rPr>
              <a:t>dispersed</a:t>
            </a:r>
            <a:r>
              <a:rPr spc="-40" dirty="0">
                <a:latin typeface="Bookman Old Style" panose="02050604050505020204" pitchFamily="18" charset="0"/>
                <a:cs typeface="Times New Roman"/>
              </a:rPr>
              <a:t> </a:t>
            </a:r>
            <a:r>
              <a:rPr dirty="0">
                <a:latin typeface="Bookman Old Style" panose="02050604050505020204" pitchFamily="18" charset="0"/>
                <a:cs typeface="Times New Roman"/>
              </a:rPr>
              <a:t>in</a:t>
            </a:r>
            <a:r>
              <a:rPr spc="-10" dirty="0">
                <a:latin typeface="Bookman Old Style" panose="02050604050505020204" pitchFamily="18" charset="0"/>
                <a:cs typeface="Times New Roman"/>
              </a:rPr>
              <a:t> </a:t>
            </a:r>
            <a:r>
              <a:rPr dirty="0">
                <a:latin typeface="Bookman Old Style" panose="02050604050505020204" pitchFamily="18" charset="0"/>
                <a:cs typeface="Times New Roman"/>
              </a:rPr>
              <a:t>a </a:t>
            </a:r>
            <a:r>
              <a:rPr dirty="0" smtClean="0">
                <a:latin typeface="Bookman Old Style" panose="02050604050505020204" pitchFamily="18" charset="0"/>
                <a:cs typeface="Times New Roman"/>
              </a:rPr>
              <a:t>liquid</a:t>
            </a:r>
            <a:r>
              <a:rPr lang="en-IN" dirty="0" smtClean="0">
                <a:latin typeface="Bookman Old Style" panose="02050604050505020204" pitchFamily="18" charset="0"/>
                <a:cs typeface="Times New Roman"/>
              </a:rPr>
              <a:t> </a:t>
            </a:r>
            <a:r>
              <a:rPr dirty="0" smtClean="0">
                <a:latin typeface="Bookman Old Style" panose="02050604050505020204" pitchFamily="18" charset="0"/>
                <a:cs typeface="Times New Roman"/>
              </a:rPr>
              <a:t>into</a:t>
            </a:r>
            <a:r>
              <a:rPr spc="-35" dirty="0" smtClean="0">
                <a:latin typeface="Bookman Old Style" panose="02050604050505020204" pitchFamily="18" charset="0"/>
                <a:cs typeface="Times New Roman"/>
              </a:rPr>
              <a:t> </a:t>
            </a:r>
            <a:r>
              <a:rPr dirty="0">
                <a:latin typeface="Bookman Old Style" panose="02050604050505020204" pitchFamily="18" charset="0"/>
                <a:cs typeface="Times New Roman"/>
              </a:rPr>
              <a:t>a</a:t>
            </a:r>
            <a:r>
              <a:rPr spc="-10" dirty="0">
                <a:latin typeface="Bookman Old Style" panose="02050604050505020204" pitchFamily="18" charset="0"/>
                <a:cs typeface="Times New Roman"/>
              </a:rPr>
              <a:t> larger</a:t>
            </a:r>
            <a:r>
              <a:rPr spc="-40" dirty="0">
                <a:latin typeface="Bookman Old Style" panose="02050604050505020204" pitchFamily="18" charset="0"/>
                <a:cs typeface="Times New Roman"/>
              </a:rPr>
              <a:t> </a:t>
            </a:r>
            <a:r>
              <a:rPr spc="-5" dirty="0">
                <a:latin typeface="Bookman Old Style" panose="02050604050505020204" pitchFamily="18" charset="0"/>
                <a:cs typeface="Times New Roman"/>
              </a:rPr>
              <a:t>mass.</a:t>
            </a:r>
            <a:endParaRPr dirty="0">
              <a:latin typeface="Bookman Old Style" panose="02050604050505020204" pitchFamily="18" charset="0"/>
              <a:cs typeface="Times New Roman"/>
            </a:endParaRPr>
          </a:p>
          <a:p>
            <a:pPr marL="431800" marR="93980" indent="-342900" algn="just">
              <a:lnSpc>
                <a:spcPct val="150000"/>
              </a:lnSpc>
              <a:buFont typeface="Arial MT"/>
              <a:buChar char="•"/>
              <a:tabLst>
                <a:tab pos="431165" algn="l"/>
                <a:tab pos="431800" algn="l"/>
              </a:tabLst>
            </a:pPr>
            <a:r>
              <a:rPr spc="-5" dirty="0" smtClean="0">
                <a:latin typeface="Bookman Old Style" panose="02050604050505020204" pitchFamily="18" charset="0"/>
                <a:cs typeface="Times New Roman"/>
              </a:rPr>
              <a:t>Chemical</a:t>
            </a:r>
            <a:r>
              <a:rPr dirty="0" smtClean="0">
                <a:latin typeface="Bookman Old Style" panose="02050604050505020204" pitchFamily="18" charset="0"/>
                <a:cs typeface="Times New Roman"/>
              </a:rPr>
              <a:t> </a:t>
            </a:r>
            <a:r>
              <a:rPr dirty="0">
                <a:latin typeface="Bookman Old Style" panose="02050604050505020204" pitchFamily="18" charset="0"/>
                <a:cs typeface="Times New Roman"/>
              </a:rPr>
              <a:t>coagulants</a:t>
            </a:r>
            <a:r>
              <a:rPr spc="-35" dirty="0">
                <a:latin typeface="Bookman Old Style" panose="02050604050505020204" pitchFamily="18" charset="0"/>
                <a:cs typeface="Times New Roman"/>
              </a:rPr>
              <a:t> </a:t>
            </a:r>
            <a:r>
              <a:rPr spc="-5" dirty="0">
                <a:latin typeface="Bookman Old Style" panose="02050604050505020204" pitchFamily="18" charset="0"/>
                <a:cs typeface="Times New Roman"/>
              </a:rPr>
              <a:t>like</a:t>
            </a:r>
            <a:r>
              <a:rPr spc="5" dirty="0">
                <a:latin typeface="Bookman Old Style" panose="02050604050505020204" pitchFamily="18" charset="0"/>
                <a:cs typeface="Times New Roman"/>
              </a:rPr>
              <a:t> </a:t>
            </a:r>
            <a:r>
              <a:rPr b="1" dirty="0">
                <a:latin typeface="Bookman Old Style" panose="02050604050505020204" pitchFamily="18" charset="0"/>
                <a:cs typeface="Times New Roman"/>
              </a:rPr>
              <a:t>Al</a:t>
            </a:r>
            <a:r>
              <a:rPr b="1" baseline="-21367" dirty="0">
                <a:latin typeface="Bookman Old Style" panose="02050604050505020204" pitchFamily="18" charset="0"/>
                <a:cs typeface="Times New Roman"/>
              </a:rPr>
              <a:t>2</a:t>
            </a:r>
            <a:r>
              <a:rPr b="1" dirty="0">
                <a:latin typeface="Bookman Old Style" panose="02050604050505020204" pitchFamily="18" charset="0"/>
                <a:cs typeface="Times New Roman"/>
              </a:rPr>
              <a:t>(SO4)</a:t>
            </a:r>
            <a:r>
              <a:rPr b="1" baseline="-21367" dirty="0">
                <a:latin typeface="Bookman Old Style" panose="02050604050505020204" pitchFamily="18" charset="0"/>
                <a:cs typeface="Times New Roman"/>
              </a:rPr>
              <a:t>3</a:t>
            </a:r>
            <a:r>
              <a:rPr b="1" spc="209" baseline="-21367" dirty="0">
                <a:latin typeface="Bookman Old Style" panose="02050604050505020204" pitchFamily="18" charset="0"/>
                <a:cs typeface="Times New Roman"/>
              </a:rPr>
              <a:t> </a:t>
            </a:r>
            <a:r>
              <a:rPr b="1" dirty="0">
                <a:latin typeface="Bookman Old Style" panose="02050604050505020204" pitchFamily="18" charset="0"/>
                <a:cs typeface="Times New Roman"/>
              </a:rPr>
              <a:t>{also</a:t>
            </a:r>
            <a:r>
              <a:rPr b="1" spc="-10" dirty="0">
                <a:latin typeface="Bookman Old Style" panose="02050604050505020204" pitchFamily="18" charset="0"/>
                <a:cs typeface="Times New Roman"/>
              </a:rPr>
              <a:t> </a:t>
            </a:r>
            <a:r>
              <a:rPr b="1" spc="-5" dirty="0">
                <a:latin typeface="Bookman Old Style" panose="02050604050505020204" pitchFamily="18" charset="0"/>
                <a:cs typeface="Times New Roman"/>
              </a:rPr>
              <a:t>called</a:t>
            </a:r>
            <a:r>
              <a:rPr b="1" spc="-10" dirty="0">
                <a:latin typeface="Bookman Old Style" panose="02050604050505020204" pitchFamily="18" charset="0"/>
                <a:cs typeface="Times New Roman"/>
              </a:rPr>
              <a:t> </a:t>
            </a:r>
            <a:r>
              <a:rPr b="1" dirty="0">
                <a:latin typeface="Bookman Old Style" panose="02050604050505020204" pitchFamily="18" charset="0"/>
                <a:cs typeface="Times New Roman"/>
              </a:rPr>
              <a:t>alum}</a:t>
            </a:r>
            <a:r>
              <a:rPr b="1" spc="-15" dirty="0">
                <a:latin typeface="Bookman Old Style" panose="02050604050505020204" pitchFamily="18" charset="0"/>
                <a:cs typeface="Times New Roman"/>
              </a:rPr>
              <a:t> </a:t>
            </a:r>
            <a:r>
              <a:rPr b="1" dirty="0">
                <a:latin typeface="Bookman Old Style" panose="02050604050505020204" pitchFamily="18" charset="0"/>
                <a:cs typeface="Times New Roman"/>
              </a:rPr>
              <a:t>or</a:t>
            </a:r>
            <a:r>
              <a:rPr b="1" spc="-30" dirty="0">
                <a:latin typeface="Bookman Old Style" panose="02050604050505020204" pitchFamily="18" charset="0"/>
                <a:cs typeface="Times New Roman"/>
              </a:rPr>
              <a:t> </a:t>
            </a:r>
            <a:r>
              <a:rPr b="1" spc="5" dirty="0">
                <a:latin typeface="Bookman Old Style" panose="02050604050505020204" pitchFamily="18" charset="0"/>
                <a:cs typeface="Times New Roman"/>
              </a:rPr>
              <a:t>Fe</a:t>
            </a:r>
            <a:r>
              <a:rPr b="1" spc="7" baseline="-21367" dirty="0">
                <a:latin typeface="Bookman Old Style" panose="02050604050505020204" pitchFamily="18" charset="0"/>
                <a:cs typeface="Times New Roman"/>
              </a:rPr>
              <a:t>2</a:t>
            </a:r>
            <a:r>
              <a:rPr b="1" spc="5" dirty="0">
                <a:latin typeface="Bookman Old Style" panose="02050604050505020204" pitchFamily="18" charset="0"/>
                <a:cs typeface="Times New Roman"/>
              </a:rPr>
              <a:t>(SO4)</a:t>
            </a:r>
            <a:r>
              <a:rPr b="1" spc="7" baseline="-21367" dirty="0">
                <a:latin typeface="Bookman Old Style" panose="02050604050505020204" pitchFamily="18" charset="0"/>
                <a:cs typeface="Times New Roman"/>
              </a:rPr>
              <a:t>3</a:t>
            </a:r>
            <a:r>
              <a:rPr b="1" spc="202" baseline="-21367" dirty="0">
                <a:latin typeface="Bookman Old Style" panose="02050604050505020204" pitchFamily="18" charset="0"/>
                <a:cs typeface="Times New Roman"/>
              </a:rPr>
              <a:t> </a:t>
            </a:r>
            <a:r>
              <a:rPr dirty="0">
                <a:latin typeface="Bookman Old Style" panose="02050604050505020204" pitchFamily="18" charset="0"/>
                <a:cs typeface="Times New Roman"/>
              </a:rPr>
              <a:t>are</a:t>
            </a:r>
            <a:r>
              <a:rPr spc="-5" dirty="0">
                <a:latin typeface="Bookman Old Style" panose="02050604050505020204" pitchFamily="18" charset="0"/>
                <a:cs typeface="Times New Roman"/>
              </a:rPr>
              <a:t> </a:t>
            </a:r>
            <a:r>
              <a:rPr dirty="0">
                <a:latin typeface="Bookman Old Style" panose="02050604050505020204" pitchFamily="18" charset="0"/>
                <a:cs typeface="Times New Roman"/>
              </a:rPr>
              <a:t>added </a:t>
            </a:r>
            <a:r>
              <a:rPr spc="-484" dirty="0">
                <a:latin typeface="Bookman Old Style" panose="02050604050505020204" pitchFamily="18" charset="0"/>
                <a:cs typeface="Times New Roman"/>
              </a:rPr>
              <a:t> </a:t>
            </a:r>
            <a:r>
              <a:rPr dirty="0">
                <a:latin typeface="Bookman Old Style" panose="02050604050505020204" pitchFamily="18" charset="0"/>
                <a:cs typeface="Times New Roman"/>
              </a:rPr>
              <a:t>to wastewater to </a:t>
            </a:r>
            <a:r>
              <a:rPr spc="-5" dirty="0">
                <a:latin typeface="Bookman Old Style" panose="02050604050505020204" pitchFamily="18" charset="0"/>
                <a:cs typeface="Times New Roman"/>
              </a:rPr>
              <a:t>improve </a:t>
            </a:r>
            <a:r>
              <a:rPr dirty="0">
                <a:latin typeface="Bookman Old Style" panose="02050604050505020204" pitchFamily="18" charset="0"/>
                <a:cs typeface="Times New Roman"/>
              </a:rPr>
              <a:t>the </a:t>
            </a:r>
            <a:r>
              <a:rPr spc="-5" dirty="0">
                <a:latin typeface="Bookman Old Style" panose="02050604050505020204" pitchFamily="18" charset="0"/>
                <a:cs typeface="Times New Roman"/>
              </a:rPr>
              <a:t>attraction among </a:t>
            </a:r>
            <a:r>
              <a:rPr dirty="0">
                <a:latin typeface="Bookman Old Style" panose="02050604050505020204" pitchFamily="18" charset="0"/>
                <a:cs typeface="Times New Roman"/>
              </a:rPr>
              <a:t>fine </a:t>
            </a:r>
            <a:r>
              <a:rPr spc="-5" dirty="0">
                <a:latin typeface="Bookman Old Style" panose="02050604050505020204" pitchFamily="18" charset="0"/>
                <a:cs typeface="Times New Roman"/>
              </a:rPr>
              <a:t>particles </a:t>
            </a:r>
            <a:r>
              <a:rPr dirty="0">
                <a:latin typeface="Bookman Old Style" panose="02050604050505020204" pitchFamily="18" charset="0"/>
                <a:cs typeface="Times New Roman"/>
              </a:rPr>
              <a:t>so that they </a:t>
            </a:r>
            <a:r>
              <a:rPr spc="-5" dirty="0">
                <a:latin typeface="Bookman Old Style" panose="02050604050505020204" pitchFamily="18" charset="0"/>
                <a:cs typeface="Times New Roman"/>
              </a:rPr>
              <a:t>come </a:t>
            </a:r>
            <a:r>
              <a:rPr dirty="0">
                <a:latin typeface="Bookman Old Style" panose="02050604050505020204" pitchFamily="18" charset="0"/>
                <a:cs typeface="Times New Roman"/>
              </a:rPr>
              <a:t> together</a:t>
            </a:r>
            <a:r>
              <a:rPr spc="-50" dirty="0">
                <a:latin typeface="Bookman Old Style" panose="02050604050505020204" pitchFamily="18" charset="0"/>
                <a:cs typeface="Times New Roman"/>
              </a:rPr>
              <a:t> </a:t>
            </a:r>
            <a:r>
              <a:rPr dirty="0">
                <a:latin typeface="Bookman Old Style" panose="02050604050505020204" pitchFamily="18" charset="0"/>
                <a:cs typeface="Times New Roman"/>
              </a:rPr>
              <a:t>and</a:t>
            </a:r>
            <a:r>
              <a:rPr spc="-5" dirty="0">
                <a:latin typeface="Bookman Old Style" panose="02050604050505020204" pitchFamily="18" charset="0"/>
                <a:cs typeface="Times New Roman"/>
              </a:rPr>
              <a:t> </a:t>
            </a:r>
            <a:r>
              <a:rPr dirty="0">
                <a:latin typeface="Bookman Old Style" panose="02050604050505020204" pitchFamily="18" charset="0"/>
                <a:cs typeface="Times New Roman"/>
              </a:rPr>
              <a:t>form</a:t>
            </a:r>
            <a:r>
              <a:rPr spc="-40" dirty="0">
                <a:latin typeface="Bookman Old Style" panose="02050604050505020204" pitchFamily="18" charset="0"/>
                <a:cs typeface="Times New Roman"/>
              </a:rPr>
              <a:t> </a:t>
            </a:r>
            <a:r>
              <a:rPr spc="-5" dirty="0">
                <a:latin typeface="Bookman Old Style" panose="02050604050505020204" pitchFamily="18" charset="0"/>
                <a:cs typeface="Times New Roman"/>
              </a:rPr>
              <a:t>larger</a:t>
            </a:r>
            <a:r>
              <a:rPr spc="-15" dirty="0">
                <a:latin typeface="Bookman Old Style" panose="02050604050505020204" pitchFamily="18" charset="0"/>
                <a:cs typeface="Times New Roman"/>
              </a:rPr>
              <a:t> </a:t>
            </a:r>
            <a:r>
              <a:rPr dirty="0">
                <a:latin typeface="Bookman Old Style" panose="02050604050505020204" pitchFamily="18" charset="0"/>
                <a:cs typeface="Times New Roman"/>
              </a:rPr>
              <a:t>particles</a:t>
            </a:r>
            <a:r>
              <a:rPr spc="-35" dirty="0">
                <a:latin typeface="Bookman Old Style" panose="02050604050505020204" pitchFamily="18" charset="0"/>
                <a:cs typeface="Times New Roman"/>
              </a:rPr>
              <a:t> </a:t>
            </a:r>
            <a:r>
              <a:rPr spc="-5" dirty="0">
                <a:latin typeface="Bookman Old Style" panose="02050604050505020204" pitchFamily="18" charset="0"/>
                <a:cs typeface="Times New Roman"/>
              </a:rPr>
              <a:t>called</a:t>
            </a:r>
            <a:r>
              <a:rPr spc="484" dirty="0">
                <a:latin typeface="Bookman Old Style" panose="02050604050505020204" pitchFamily="18" charset="0"/>
                <a:cs typeface="Times New Roman"/>
              </a:rPr>
              <a:t> </a:t>
            </a:r>
            <a:r>
              <a:rPr dirty="0">
                <a:latin typeface="Bookman Old Style" panose="02050604050505020204" pitchFamily="18" charset="0"/>
                <a:cs typeface="Times New Roman"/>
              </a:rPr>
              <a:t>flocs</a:t>
            </a:r>
            <a:r>
              <a:rPr dirty="0" smtClean="0">
                <a:latin typeface="Bookman Old Style" panose="02050604050505020204" pitchFamily="18" charset="0"/>
                <a:cs typeface="Times New Roman"/>
              </a:rPr>
              <a:t>.</a:t>
            </a:r>
            <a:endParaRPr dirty="0">
              <a:latin typeface="Bookman Old Style" panose="02050604050505020204" pitchFamily="18" charset="0"/>
              <a:cs typeface="Times New Roman"/>
            </a:endParaRPr>
          </a:p>
          <a:p>
            <a:pPr marL="431800" marR="173990" indent="-342900" algn="just">
              <a:lnSpc>
                <a:spcPct val="150000"/>
              </a:lnSpc>
              <a:buFont typeface="Arial MT"/>
              <a:buChar char="•"/>
              <a:tabLst>
                <a:tab pos="431165" algn="l"/>
                <a:tab pos="431800" algn="l"/>
                <a:tab pos="2684780" algn="l"/>
              </a:tabLst>
            </a:pPr>
            <a:r>
              <a:rPr dirty="0">
                <a:latin typeface="Bookman Old Style" panose="02050604050505020204" pitchFamily="18" charset="0"/>
                <a:cs typeface="Times New Roman"/>
              </a:rPr>
              <a:t>A </a:t>
            </a:r>
            <a:r>
              <a:rPr spc="-5" dirty="0">
                <a:latin typeface="Bookman Old Style" panose="02050604050505020204" pitchFamily="18" charset="0"/>
                <a:cs typeface="Times New Roman"/>
              </a:rPr>
              <a:t>chem</a:t>
            </a:r>
            <a:r>
              <a:rPr b="1" spc="-5" dirty="0">
                <a:latin typeface="Bookman Old Style" panose="02050604050505020204" pitchFamily="18" charset="0"/>
                <a:cs typeface="Times New Roman"/>
              </a:rPr>
              <a:t>ical </a:t>
            </a:r>
            <a:r>
              <a:rPr b="1" dirty="0">
                <a:latin typeface="Bookman Old Style" panose="02050604050505020204" pitchFamily="18" charset="0"/>
                <a:cs typeface="Times New Roman"/>
              </a:rPr>
              <a:t>flocculent</a:t>
            </a:r>
            <a:r>
              <a:rPr b="1" spc="5" dirty="0">
                <a:latin typeface="Bookman Old Style" panose="02050604050505020204" pitchFamily="18" charset="0"/>
                <a:cs typeface="Times New Roman"/>
              </a:rPr>
              <a:t> </a:t>
            </a:r>
            <a:r>
              <a:rPr spc="-5" dirty="0">
                <a:latin typeface="Bookman Old Style" panose="02050604050505020204" pitchFamily="18" charset="0"/>
                <a:cs typeface="Times New Roman"/>
              </a:rPr>
              <a:t>(usually </a:t>
            </a:r>
            <a:r>
              <a:rPr dirty="0">
                <a:latin typeface="Bookman Old Style" panose="02050604050505020204" pitchFamily="18" charset="0"/>
                <a:cs typeface="Times New Roman"/>
              </a:rPr>
              <a:t>a </a:t>
            </a:r>
            <a:r>
              <a:rPr b="1" spc="-5" dirty="0">
                <a:latin typeface="Bookman Old Style" panose="02050604050505020204" pitchFamily="18" charset="0"/>
                <a:cs typeface="Times New Roman"/>
              </a:rPr>
              <a:t>polyelectrolyte</a:t>
            </a:r>
            <a:r>
              <a:rPr spc="-5" dirty="0">
                <a:latin typeface="Bookman Old Style" panose="02050604050505020204" pitchFamily="18" charset="0"/>
                <a:cs typeface="Times New Roman"/>
              </a:rPr>
              <a:t>) </a:t>
            </a:r>
            <a:r>
              <a:rPr dirty="0">
                <a:latin typeface="Bookman Old Style" panose="02050604050505020204" pitchFamily="18" charset="0"/>
                <a:cs typeface="Times New Roman"/>
              </a:rPr>
              <a:t>enhances the flocculation </a:t>
            </a:r>
            <a:r>
              <a:rPr spc="5" dirty="0">
                <a:latin typeface="Bookman Old Style" panose="02050604050505020204" pitchFamily="18" charset="0"/>
                <a:cs typeface="Times New Roman"/>
              </a:rPr>
              <a:t> </a:t>
            </a:r>
            <a:r>
              <a:rPr dirty="0">
                <a:latin typeface="Bookman Old Style" panose="02050604050505020204" pitchFamily="18" charset="0"/>
                <a:cs typeface="Times New Roman"/>
              </a:rPr>
              <a:t>process</a:t>
            </a:r>
            <a:r>
              <a:rPr spc="480" dirty="0">
                <a:latin typeface="Bookman Old Style" panose="02050604050505020204" pitchFamily="18" charset="0"/>
                <a:cs typeface="Times New Roman"/>
              </a:rPr>
              <a:t> </a:t>
            </a:r>
            <a:r>
              <a:rPr dirty="0">
                <a:latin typeface="Bookman Old Style" panose="02050604050505020204" pitchFamily="18" charset="0"/>
                <a:cs typeface="Times New Roman"/>
              </a:rPr>
              <a:t>by</a:t>
            </a:r>
            <a:r>
              <a:rPr spc="-10" dirty="0">
                <a:latin typeface="Bookman Old Style" panose="02050604050505020204" pitchFamily="18" charset="0"/>
                <a:cs typeface="Times New Roman"/>
              </a:rPr>
              <a:t> </a:t>
            </a:r>
            <a:r>
              <a:rPr dirty="0">
                <a:latin typeface="Bookman Old Style" panose="02050604050505020204" pitchFamily="18" charset="0"/>
                <a:cs typeface="Times New Roman"/>
              </a:rPr>
              <a:t>bringing	</a:t>
            </a:r>
            <a:r>
              <a:rPr spc="-5" dirty="0">
                <a:latin typeface="Bookman Old Style" panose="02050604050505020204" pitchFamily="18" charset="0"/>
                <a:cs typeface="Times New Roman"/>
              </a:rPr>
              <a:t>together  particles</a:t>
            </a:r>
            <a:r>
              <a:rPr spc="-40" dirty="0">
                <a:latin typeface="Bookman Old Style" panose="02050604050505020204" pitchFamily="18" charset="0"/>
                <a:cs typeface="Times New Roman"/>
              </a:rPr>
              <a:t> </a:t>
            </a:r>
            <a:r>
              <a:rPr dirty="0">
                <a:latin typeface="Bookman Old Style" panose="02050604050505020204" pitchFamily="18" charset="0"/>
                <a:cs typeface="Times New Roman"/>
              </a:rPr>
              <a:t>to</a:t>
            </a:r>
            <a:r>
              <a:rPr spc="-5" dirty="0">
                <a:latin typeface="Bookman Old Style" panose="02050604050505020204" pitchFamily="18" charset="0"/>
                <a:cs typeface="Times New Roman"/>
              </a:rPr>
              <a:t> </a:t>
            </a:r>
            <a:r>
              <a:rPr dirty="0">
                <a:latin typeface="Bookman Old Style" panose="02050604050505020204" pitchFamily="18" charset="0"/>
                <a:cs typeface="Times New Roman"/>
              </a:rPr>
              <a:t>form</a:t>
            </a:r>
            <a:r>
              <a:rPr spc="-15" dirty="0">
                <a:latin typeface="Bookman Old Style" panose="02050604050505020204" pitchFamily="18" charset="0"/>
                <a:cs typeface="Times New Roman"/>
              </a:rPr>
              <a:t> </a:t>
            </a:r>
            <a:r>
              <a:rPr spc="-10" dirty="0">
                <a:latin typeface="Bookman Old Style" panose="02050604050505020204" pitchFamily="18" charset="0"/>
                <a:cs typeface="Times New Roman"/>
              </a:rPr>
              <a:t>larger</a:t>
            </a:r>
            <a:r>
              <a:rPr spc="5" dirty="0">
                <a:latin typeface="Bookman Old Style" panose="02050604050505020204" pitchFamily="18" charset="0"/>
                <a:cs typeface="Times New Roman"/>
              </a:rPr>
              <a:t> </a:t>
            </a:r>
            <a:r>
              <a:rPr dirty="0">
                <a:latin typeface="Bookman Old Style" panose="02050604050505020204" pitchFamily="18" charset="0"/>
                <a:cs typeface="Times New Roman"/>
              </a:rPr>
              <a:t>flocs</a:t>
            </a:r>
            <a:r>
              <a:rPr spc="-30" dirty="0">
                <a:latin typeface="Bookman Old Style" panose="02050604050505020204" pitchFamily="18" charset="0"/>
                <a:cs typeface="Times New Roman"/>
              </a:rPr>
              <a:t> </a:t>
            </a:r>
            <a:r>
              <a:rPr dirty="0">
                <a:latin typeface="Bookman Old Style" panose="02050604050505020204" pitchFamily="18" charset="0"/>
                <a:cs typeface="Times New Roman"/>
              </a:rPr>
              <a:t>,</a:t>
            </a:r>
            <a:r>
              <a:rPr spc="10" dirty="0">
                <a:latin typeface="Bookman Old Style" panose="02050604050505020204" pitchFamily="18" charset="0"/>
                <a:cs typeface="Times New Roman"/>
              </a:rPr>
              <a:t> </a:t>
            </a:r>
            <a:r>
              <a:rPr dirty="0">
                <a:latin typeface="Bookman Old Style" panose="02050604050505020204" pitchFamily="18" charset="0"/>
                <a:cs typeface="Times New Roman"/>
              </a:rPr>
              <a:t>which</a:t>
            </a:r>
            <a:r>
              <a:rPr spc="495" dirty="0">
                <a:latin typeface="Bookman Old Style" panose="02050604050505020204" pitchFamily="18" charset="0"/>
                <a:cs typeface="Times New Roman"/>
              </a:rPr>
              <a:t> </a:t>
            </a:r>
            <a:r>
              <a:rPr spc="-5" dirty="0">
                <a:latin typeface="Bookman Old Style" panose="02050604050505020204" pitchFamily="18" charset="0"/>
                <a:cs typeface="Times New Roman"/>
              </a:rPr>
              <a:t>settle  </a:t>
            </a:r>
            <a:r>
              <a:rPr dirty="0">
                <a:latin typeface="Bookman Old Style" panose="02050604050505020204" pitchFamily="18" charset="0"/>
                <a:cs typeface="Times New Roman"/>
              </a:rPr>
              <a:t>out </a:t>
            </a:r>
            <a:r>
              <a:rPr spc="-484" dirty="0">
                <a:latin typeface="Bookman Old Style" panose="02050604050505020204" pitchFamily="18" charset="0"/>
                <a:cs typeface="Times New Roman"/>
              </a:rPr>
              <a:t> </a:t>
            </a:r>
            <a:r>
              <a:rPr spc="-5" dirty="0">
                <a:latin typeface="Bookman Old Style" panose="02050604050505020204" pitchFamily="18" charset="0"/>
                <a:cs typeface="Times New Roman"/>
              </a:rPr>
              <a:t>more</a:t>
            </a:r>
            <a:r>
              <a:rPr spc="484" dirty="0">
                <a:latin typeface="Bookman Old Style" panose="02050604050505020204" pitchFamily="18" charset="0"/>
                <a:cs typeface="Times New Roman"/>
              </a:rPr>
              <a:t> </a:t>
            </a:r>
            <a:r>
              <a:rPr spc="-20" dirty="0">
                <a:latin typeface="Bookman Old Style" panose="02050604050505020204" pitchFamily="18" charset="0"/>
                <a:cs typeface="Times New Roman"/>
              </a:rPr>
              <a:t>quickly</a:t>
            </a:r>
            <a:r>
              <a:rPr spc="-20" dirty="0" smtClean="0">
                <a:latin typeface="Bookman Old Style" panose="02050604050505020204" pitchFamily="18" charset="0"/>
                <a:cs typeface="Times New Roman"/>
              </a:rPr>
              <a:t>.</a:t>
            </a:r>
            <a:endParaRPr dirty="0">
              <a:latin typeface="Bookman Old Style" panose="02050604050505020204" pitchFamily="18" charset="0"/>
              <a:cs typeface="Times New Roman"/>
            </a:endParaRPr>
          </a:p>
          <a:p>
            <a:pPr marL="431800" indent="-342900" algn="just">
              <a:lnSpc>
                <a:spcPct val="150000"/>
              </a:lnSpc>
              <a:buFont typeface="Arial MT"/>
              <a:buChar char="•"/>
              <a:tabLst>
                <a:tab pos="431165" algn="l"/>
                <a:tab pos="431800" algn="l"/>
              </a:tabLst>
            </a:pPr>
            <a:r>
              <a:rPr dirty="0">
                <a:latin typeface="Bookman Old Style" panose="02050604050505020204" pitchFamily="18" charset="0"/>
                <a:cs typeface="Times New Roman"/>
              </a:rPr>
              <a:t>Flocculation</a:t>
            </a:r>
            <a:r>
              <a:rPr spc="-45" dirty="0">
                <a:latin typeface="Bookman Old Style" panose="02050604050505020204" pitchFamily="18" charset="0"/>
                <a:cs typeface="Times New Roman"/>
              </a:rPr>
              <a:t> </a:t>
            </a:r>
            <a:r>
              <a:rPr dirty="0">
                <a:latin typeface="Bookman Old Style" panose="02050604050505020204" pitchFamily="18" charset="0"/>
                <a:cs typeface="Times New Roman"/>
              </a:rPr>
              <a:t>is</a:t>
            </a:r>
            <a:r>
              <a:rPr spc="-15" dirty="0">
                <a:latin typeface="Bookman Old Style" panose="02050604050505020204" pitchFamily="18" charset="0"/>
                <a:cs typeface="Times New Roman"/>
              </a:rPr>
              <a:t> </a:t>
            </a:r>
            <a:r>
              <a:rPr spc="-5" dirty="0">
                <a:latin typeface="Bookman Old Style" panose="02050604050505020204" pitchFamily="18" charset="0"/>
                <a:cs typeface="Times New Roman"/>
              </a:rPr>
              <a:t>aided</a:t>
            </a:r>
            <a:r>
              <a:rPr spc="-15" dirty="0">
                <a:latin typeface="Bookman Old Style" panose="02050604050505020204" pitchFamily="18" charset="0"/>
                <a:cs typeface="Times New Roman"/>
              </a:rPr>
              <a:t> </a:t>
            </a:r>
            <a:r>
              <a:rPr dirty="0">
                <a:latin typeface="Bookman Old Style" panose="02050604050505020204" pitchFamily="18" charset="0"/>
                <a:cs typeface="Times New Roman"/>
              </a:rPr>
              <a:t>by</a:t>
            </a:r>
            <a:r>
              <a:rPr spc="-5" dirty="0">
                <a:latin typeface="Bookman Old Style" panose="02050604050505020204" pitchFamily="18" charset="0"/>
                <a:cs typeface="Times New Roman"/>
              </a:rPr>
              <a:t> </a:t>
            </a:r>
            <a:r>
              <a:rPr b="1" dirty="0">
                <a:latin typeface="Bookman Old Style" panose="02050604050505020204" pitchFamily="18" charset="0"/>
                <a:cs typeface="Times New Roman"/>
              </a:rPr>
              <a:t>gentle</a:t>
            </a:r>
            <a:r>
              <a:rPr b="1" spc="-25" dirty="0">
                <a:latin typeface="Bookman Old Style" panose="02050604050505020204" pitchFamily="18" charset="0"/>
                <a:cs typeface="Times New Roman"/>
              </a:rPr>
              <a:t> </a:t>
            </a:r>
            <a:r>
              <a:rPr b="1" dirty="0">
                <a:latin typeface="Bookman Old Style" panose="02050604050505020204" pitchFamily="18" charset="0"/>
                <a:cs typeface="Times New Roman"/>
              </a:rPr>
              <a:t>mixing</a:t>
            </a:r>
            <a:r>
              <a:rPr b="1" spc="-20" dirty="0">
                <a:latin typeface="Bookman Old Style" panose="02050604050505020204" pitchFamily="18" charset="0"/>
                <a:cs typeface="Times New Roman"/>
              </a:rPr>
              <a:t> </a:t>
            </a:r>
            <a:r>
              <a:rPr dirty="0">
                <a:latin typeface="Bookman Old Style" panose="02050604050505020204" pitchFamily="18" charset="0"/>
                <a:cs typeface="Times New Roman"/>
              </a:rPr>
              <a:t>which</a:t>
            </a:r>
            <a:r>
              <a:rPr spc="-15" dirty="0">
                <a:latin typeface="Bookman Old Style" panose="02050604050505020204" pitchFamily="18" charset="0"/>
                <a:cs typeface="Times New Roman"/>
              </a:rPr>
              <a:t> </a:t>
            </a:r>
            <a:r>
              <a:rPr dirty="0">
                <a:latin typeface="Bookman Old Style" panose="02050604050505020204" pitchFamily="18" charset="0"/>
                <a:cs typeface="Times New Roman"/>
              </a:rPr>
              <a:t>causes</a:t>
            </a:r>
            <a:r>
              <a:rPr spc="-20" dirty="0">
                <a:latin typeface="Bookman Old Style" panose="02050604050505020204" pitchFamily="18" charset="0"/>
                <a:cs typeface="Times New Roman"/>
              </a:rPr>
              <a:t> </a:t>
            </a:r>
            <a:r>
              <a:rPr dirty="0">
                <a:latin typeface="Bookman Old Style" panose="02050604050505020204" pitchFamily="18" charset="0"/>
                <a:cs typeface="Times New Roman"/>
              </a:rPr>
              <a:t>the</a:t>
            </a:r>
            <a:r>
              <a:rPr spc="-15" dirty="0">
                <a:latin typeface="Bookman Old Style" panose="02050604050505020204" pitchFamily="18" charset="0"/>
                <a:cs typeface="Times New Roman"/>
              </a:rPr>
              <a:t> </a:t>
            </a:r>
            <a:r>
              <a:rPr b="1" dirty="0">
                <a:latin typeface="Bookman Old Style" panose="02050604050505020204" pitchFamily="18" charset="0"/>
                <a:cs typeface="Times New Roman"/>
              </a:rPr>
              <a:t>particles</a:t>
            </a:r>
            <a:r>
              <a:rPr b="1" spc="-35" dirty="0">
                <a:latin typeface="Bookman Old Style" panose="02050604050505020204" pitchFamily="18" charset="0"/>
                <a:cs typeface="Times New Roman"/>
              </a:rPr>
              <a:t> </a:t>
            </a:r>
            <a:r>
              <a:rPr b="1" dirty="0">
                <a:latin typeface="Bookman Old Style" panose="02050604050505020204" pitchFamily="18" charset="0"/>
                <a:cs typeface="Times New Roman"/>
              </a:rPr>
              <a:t>to</a:t>
            </a:r>
            <a:r>
              <a:rPr b="1" spc="-15" dirty="0">
                <a:latin typeface="Bookman Old Style" panose="02050604050505020204" pitchFamily="18" charset="0"/>
                <a:cs typeface="Times New Roman"/>
              </a:rPr>
              <a:t> </a:t>
            </a:r>
            <a:r>
              <a:rPr b="1" dirty="0">
                <a:latin typeface="Bookman Old Style" panose="02050604050505020204" pitchFamily="18" charset="0"/>
                <a:cs typeface="Times New Roman"/>
              </a:rPr>
              <a:t>collide</a:t>
            </a:r>
            <a:r>
              <a:rPr dirty="0">
                <a:latin typeface="Bookman Old Style" panose="02050604050505020204" pitchFamily="18" charset="0"/>
                <a:cs typeface="Times New Roman"/>
              </a:rPr>
              <a:t>.</a:t>
            </a:r>
            <a:endParaRPr sz="2000" dirty="0">
              <a:latin typeface="Bookman Old Style" panose="02050604050505020204" pitchFamily="18" charset="0"/>
              <a:cs typeface="Times New Roman"/>
            </a:endParaRPr>
          </a:p>
        </p:txBody>
      </p:sp>
    </p:spTree>
    <p:extLst>
      <p:ext uri="{BB962C8B-B14F-4D97-AF65-F5344CB8AC3E}">
        <p14:creationId xmlns:p14="http://schemas.microsoft.com/office/powerpoint/2010/main" val="4041134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38" y="1050077"/>
            <a:ext cx="8229600" cy="1143000"/>
          </a:xfrm>
        </p:spPr>
        <p:txBody>
          <a:bodyPr>
            <a:normAutofit fontScale="90000"/>
          </a:bodyPr>
          <a:lstStyle/>
          <a:p>
            <a:pPr algn="ctr"/>
            <a:r>
              <a:rPr lang="en-US" sz="4800" b="1" u="sng" spc="-5" dirty="0" smtClean="0">
                <a:solidFill>
                  <a:schemeClr val="tx2">
                    <a:lumMod val="50000"/>
                  </a:schemeClr>
                </a:solidFill>
                <a:effectLst>
                  <a:outerShdw blurRad="38100" dist="38100" dir="2700000" algn="tl">
                    <a:srgbClr val="000000">
                      <a:alpha val="43137"/>
                    </a:srgbClr>
                  </a:outerShdw>
                </a:effectLst>
                <a:latin typeface="Comic Sans MS"/>
                <a:cs typeface="Comic Sans MS"/>
              </a:rPr>
              <a:t>Wastewater</a:t>
            </a:r>
            <a:r>
              <a:rPr lang="en-US" sz="4800" b="1" u="sng" spc="-95" dirty="0" smtClean="0">
                <a:solidFill>
                  <a:schemeClr val="tx2">
                    <a:lumMod val="50000"/>
                  </a:schemeClr>
                </a:solidFill>
                <a:effectLst>
                  <a:outerShdw blurRad="38100" dist="38100" dir="2700000" algn="tl">
                    <a:srgbClr val="000000">
                      <a:alpha val="43137"/>
                    </a:srgbClr>
                  </a:outerShdw>
                </a:effectLst>
                <a:latin typeface="Comic Sans MS"/>
                <a:cs typeface="Comic Sans MS"/>
              </a:rPr>
              <a:t> </a:t>
            </a:r>
            <a:r>
              <a:rPr lang="en-US" sz="4800" b="1" u="sng" spc="-5" dirty="0" smtClean="0">
                <a:solidFill>
                  <a:schemeClr val="tx2">
                    <a:lumMod val="50000"/>
                  </a:schemeClr>
                </a:solidFill>
                <a:effectLst>
                  <a:outerShdw blurRad="38100" dist="38100" dir="2700000" algn="tl">
                    <a:srgbClr val="000000">
                      <a:alpha val="43137"/>
                    </a:srgbClr>
                  </a:outerShdw>
                </a:effectLst>
                <a:latin typeface="Comic Sans MS"/>
                <a:cs typeface="Comic Sans MS"/>
              </a:rPr>
              <a:t>Treatment</a:t>
            </a:r>
            <a:r>
              <a:rPr lang="en-US" sz="4800" u="sng" dirty="0" smtClean="0">
                <a:solidFill>
                  <a:schemeClr val="tx2">
                    <a:lumMod val="50000"/>
                  </a:schemeClr>
                </a:solidFill>
                <a:effectLst>
                  <a:outerShdw blurRad="38100" dist="38100" dir="2700000" algn="tl">
                    <a:srgbClr val="000000">
                      <a:alpha val="43137"/>
                    </a:srgbClr>
                  </a:outerShdw>
                </a:effectLst>
                <a:latin typeface="Comic Sans MS"/>
                <a:cs typeface="Comic Sans MS"/>
              </a:rPr>
              <a:t/>
            </a:r>
            <a:br>
              <a:rPr lang="en-US" sz="4800" u="sng" dirty="0" smtClean="0">
                <a:solidFill>
                  <a:schemeClr val="tx2">
                    <a:lumMod val="50000"/>
                  </a:schemeClr>
                </a:solidFill>
                <a:effectLst>
                  <a:outerShdw blurRad="38100" dist="38100" dir="2700000" algn="tl">
                    <a:srgbClr val="000000">
                      <a:alpha val="43137"/>
                    </a:srgbClr>
                  </a:outerShdw>
                </a:effectLst>
                <a:latin typeface="Comic Sans MS"/>
                <a:cs typeface="Comic Sans MS"/>
              </a:rPr>
            </a:br>
            <a:endParaRPr lang="en-US" dirty="0"/>
          </a:p>
        </p:txBody>
      </p:sp>
      <p:sp>
        <p:nvSpPr>
          <p:cNvPr id="4" name="object 3"/>
          <p:cNvSpPr txBox="1">
            <a:spLocks noGrp="1"/>
          </p:cNvSpPr>
          <p:nvPr>
            <p:ph idx="1"/>
          </p:nvPr>
        </p:nvSpPr>
        <p:spPr>
          <a:xfrm>
            <a:off x="1754659" y="5595766"/>
            <a:ext cx="5420498" cy="751488"/>
          </a:xfrm>
          <a:prstGeom prst="rect">
            <a:avLst/>
          </a:prstGeom>
        </p:spPr>
        <p:txBody>
          <a:bodyPr vert="horz" wrap="square" lIns="0" tIns="12700" rIns="0" bIns="0" rtlCol="0">
            <a:spAutoFit/>
          </a:bodyPr>
          <a:lstStyle/>
          <a:p>
            <a:pPr marL="408305" marR="5080" indent="-396240" algn="ctr">
              <a:spcBef>
                <a:spcPts val="100"/>
              </a:spcBef>
              <a:buNone/>
            </a:pPr>
            <a:r>
              <a:rPr sz="2400" b="1" i="1" spc="-5" smtClean="0">
                <a:solidFill>
                  <a:srgbClr val="333399"/>
                </a:solidFill>
                <a:latin typeface="Comic Sans MS"/>
                <a:cs typeface="Comic Sans MS"/>
              </a:rPr>
              <a:t> </a:t>
            </a:r>
            <a:r>
              <a:rPr sz="2400" b="1" i="1" spc="-5">
                <a:solidFill>
                  <a:schemeClr val="tx1">
                    <a:lumMod val="95000"/>
                    <a:lumOff val="5000"/>
                  </a:schemeClr>
                </a:solidFill>
                <a:latin typeface="+mj-lt"/>
                <a:cs typeface="Comic Sans MS"/>
              </a:rPr>
              <a:t>Journey </a:t>
            </a:r>
            <a:r>
              <a:rPr lang="en-US" sz="2400" b="1" i="1" spc="-5" dirty="0" smtClean="0">
                <a:solidFill>
                  <a:schemeClr val="tx1">
                    <a:lumMod val="95000"/>
                    <a:lumOff val="5000"/>
                  </a:schemeClr>
                </a:solidFill>
                <a:latin typeface="+mj-lt"/>
                <a:cs typeface="Comic Sans MS"/>
              </a:rPr>
              <a:t>of</a:t>
            </a:r>
            <a:r>
              <a:rPr sz="2400" b="1" i="1" spc="-5" smtClean="0">
                <a:solidFill>
                  <a:schemeClr val="tx1">
                    <a:lumMod val="95000"/>
                    <a:lumOff val="5000"/>
                  </a:schemeClr>
                </a:solidFill>
                <a:latin typeface="+mj-lt"/>
                <a:cs typeface="Comic Sans MS"/>
              </a:rPr>
              <a:t> Treatment </a:t>
            </a:r>
            <a:r>
              <a:rPr sz="2400" b="1" i="1" spc="-5" dirty="0">
                <a:solidFill>
                  <a:schemeClr val="tx1">
                    <a:lumMod val="95000"/>
                    <a:lumOff val="5000"/>
                  </a:schemeClr>
                </a:solidFill>
                <a:latin typeface="+mj-lt"/>
                <a:cs typeface="Comic Sans MS"/>
              </a:rPr>
              <a:t>and </a:t>
            </a:r>
            <a:r>
              <a:rPr sz="2400" b="1" i="1" spc="-1375" dirty="0">
                <a:solidFill>
                  <a:schemeClr val="tx1">
                    <a:lumMod val="95000"/>
                    <a:lumOff val="5000"/>
                  </a:schemeClr>
                </a:solidFill>
                <a:latin typeface="+mj-lt"/>
                <a:cs typeface="Comic Sans MS"/>
              </a:rPr>
              <a:t> </a:t>
            </a:r>
            <a:r>
              <a:rPr sz="2400" b="1" i="1" spc="-5">
                <a:solidFill>
                  <a:schemeClr val="tx1">
                    <a:lumMod val="95000"/>
                    <a:lumOff val="5000"/>
                  </a:schemeClr>
                </a:solidFill>
                <a:latin typeface="+mj-lt"/>
                <a:cs typeface="Comic Sans MS"/>
              </a:rPr>
              <a:t>Return</a:t>
            </a:r>
            <a:r>
              <a:rPr sz="2400" b="1" i="1" spc="-15">
                <a:solidFill>
                  <a:schemeClr val="tx1">
                    <a:lumMod val="95000"/>
                    <a:lumOff val="5000"/>
                  </a:schemeClr>
                </a:solidFill>
                <a:latin typeface="+mj-lt"/>
                <a:cs typeface="Comic Sans MS"/>
              </a:rPr>
              <a:t> </a:t>
            </a:r>
            <a:r>
              <a:rPr sz="2400" b="1" i="1" spc="-5" smtClean="0">
                <a:solidFill>
                  <a:schemeClr val="tx1">
                    <a:lumMod val="95000"/>
                    <a:lumOff val="5000"/>
                  </a:schemeClr>
                </a:solidFill>
                <a:latin typeface="+mj-lt"/>
                <a:cs typeface="Comic Sans MS"/>
              </a:rPr>
              <a:t>to</a:t>
            </a:r>
            <a:r>
              <a:rPr sz="2400" b="1" i="1" spc="-10" smtClean="0">
                <a:solidFill>
                  <a:schemeClr val="tx1">
                    <a:lumMod val="95000"/>
                    <a:lumOff val="5000"/>
                  </a:schemeClr>
                </a:solidFill>
                <a:latin typeface="+mj-lt"/>
                <a:cs typeface="Comic Sans MS"/>
              </a:rPr>
              <a:t> </a:t>
            </a:r>
            <a:r>
              <a:rPr sz="2400" b="1" i="1" spc="-5" dirty="0">
                <a:solidFill>
                  <a:schemeClr val="tx1">
                    <a:lumMod val="95000"/>
                    <a:lumOff val="5000"/>
                  </a:schemeClr>
                </a:solidFill>
                <a:latin typeface="+mj-lt"/>
                <a:cs typeface="Comic Sans MS"/>
              </a:rPr>
              <a:t>the</a:t>
            </a:r>
            <a:r>
              <a:rPr sz="2400" b="1" i="1" spc="-10" dirty="0">
                <a:solidFill>
                  <a:schemeClr val="tx1">
                    <a:lumMod val="95000"/>
                    <a:lumOff val="5000"/>
                  </a:schemeClr>
                </a:solidFill>
                <a:latin typeface="+mj-lt"/>
                <a:cs typeface="Comic Sans MS"/>
              </a:rPr>
              <a:t> </a:t>
            </a:r>
            <a:r>
              <a:rPr sz="2400" b="1" i="1" spc="-5" dirty="0">
                <a:solidFill>
                  <a:schemeClr val="tx1">
                    <a:lumMod val="95000"/>
                    <a:lumOff val="5000"/>
                  </a:schemeClr>
                </a:solidFill>
                <a:latin typeface="+mj-lt"/>
                <a:cs typeface="Comic Sans MS"/>
              </a:rPr>
              <a:t>Environment</a:t>
            </a:r>
            <a:endParaRPr sz="2400" i="1" dirty="0">
              <a:solidFill>
                <a:schemeClr val="tx1">
                  <a:lumMod val="95000"/>
                  <a:lumOff val="5000"/>
                </a:schemeClr>
              </a:solidFill>
              <a:latin typeface="+mj-lt"/>
              <a:cs typeface="Comic Sans MS"/>
            </a:endParaRPr>
          </a:p>
        </p:txBody>
      </p:sp>
      <p:sp>
        <p:nvSpPr>
          <p:cNvPr id="3" name="Date Placeholder 2"/>
          <p:cNvSpPr>
            <a:spLocks noGrp="1"/>
          </p:cNvSpPr>
          <p:nvPr>
            <p:ph type="dt" sz="half" idx="10"/>
          </p:nvPr>
        </p:nvSpPr>
        <p:spPr/>
        <p:txBody>
          <a:bodyPr/>
          <a:lstStyle/>
          <a:p>
            <a:r>
              <a:rPr lang="en-IN" smtClean="0"/>
              <a:t>22-07-2021</a:t>
            </a:r>
            <a:endParaRPr lang="en-IN" dirty="0"/>
          </a:p>
        </p:txBody>
      </p:sp>
      <p:sp>
        <p:nvSpPr>
          <p:cNvPr id="9" name="Slide Number Placeholder 8"/>
          <p:cNvSpPr>
            <a:spLocks noGrp="1"/>
          </p:cNvSpPr>
          <p:nvPr>
            <p:ph type="sldNum" sz="quarter" idx="12"/>
          </p:nvPr>
        </p:nvSpPr>
        <p:spPr/>
        <p:txBody>
          <a:bodyPr/>
          <a:lstStyle/>
          <a:p>
            <a:fld id="{18819C85-E4CD-4C5F-807E-2D96DE7079AA}" type="slidenum">
              <a:rPr lang="en-IN" smtClean="0"/>
              <a:pPr/>
              <a:t>2</a:t>
            </a:fld>
            <a:endParaRPr lang="en-IN" dirty="0"/>
          </a:p>
        </p:txBody>
      </p:sp>
      <p:grpSp>
        <p:nvGrpSpPr>
          <p:cNvPr id="5" name="object 4"/>
          <p:cNvGrpSpPr/>
          <p:nvPr/>
        </p:nvGrpSpPr>
        <p:grpSpPr>
          <a:xfrm>
            <a:off x="0" y="2207054"/>
            <a:ext cx="9182100" cy="3225800"/>
            <a:chOff x="-38097" y="3632202"/>
            <a:chExt cx="9182100" cy="3225800"/>
          </a:xfrm>
        </p:grpSpPr>
        <p:pic>
          <p:nvPicPr>
            <p:cNvPr id="6" name="object 5"/>
            <p:cNvPicPr/>
            <p:nvPr/>
          </p:nvPicPr>
          <p:blipFill>
            <a:blip r:embed="rId2" cstate="print"/>
            <a:stretch>
              <a:fillRect/>
            </a:stretch>
          </p:blipFill>
          <p:spPr>
            <a:xfrm>
              <a:off x="0" y="3643630"/>
              <a:ext cx="4648200" cy="3214370"/>
            </a:xfrm>
            <a:prstGeom prst="rect">
              <a:avLst/>
            </a:prstGeom>
          </p:spPr>
        </p:pic>
        <p:pic>
          <p:nvPicPr>
            <p:cNvPr id="7" name="object 6"/>
            <p:cNvPicPr/>
            <p:nvPr/>
          </p:nvPicPr>
          <p:blipFill>
            <a:blip r:embed="rId3" cstate="print"/>
            <a:stretch>
              <a:fillRect/>
            </a:stretch>
          </p:blipFill>
          <p:spPr>
            <a:xfrm>
              <a:off x="4005580" y="3643630"/>
              <a:ext cx="5138420" cy="3214370"/>
            </a:xfrm>
            <a:prstGeom prst="rect">
              <a:avLst/>
            </a:prstGeom>
          </p:spPr>
        </p:pic>
        <p:sp>
          <p:nvSpPr>
            <p:cNvPr id="8" name="object 7"/>
            <p:cNvSpPr/>
            <p:nvPr/>
          </p:nvSpPr>
          <p:spPr>
            <a:xfrm>
              <a:off x="0" y="3670300"/>
              <a:ext cx="3860800" cy="3027680"/>
            </a:xfrm>
            <a:custGeom>
              <a:avLst/>
              <a:gdLst/>
              <a:ahLst/>
              <a:cxnLst/>
              <a:rect l="l" t="t" r="r" b="b"/>
              <a:pathLst>
                <a:path w="3860800" h="3027679">
                  <a:moveTo>
                    <a:pt x="3860800" y="0"/>
                  </a:moveTo>
                  <a:lnTo>
                    <a:pt x="0" y="2632468"/>
                  </a:lnTo>
                </a:path>
                <a:path w="3860800" h="3027679">
                  <a:moveTo>
                    <a:pt x="0" y="407851"/>
                  </a:moveTo>
                  <a:lnTo>
                    <a:pt x="3860800" y="3027680"/>
                  </a:lnTo>
                </a:path>
              </a:pathLst>
            </a:custGeom>
            <a:ln w="76194">
              <a:solidFill>
                <a:srgbClr val="BF0000"/>
              </a:solidFill>
            </a:ln>
          </p:spPr>
          <p:txBody>
            <a:bodyPr wrap="square" lIns="0" tIns="0" rIns="0" bIns="0" rtlCol="0"/>
            <a:lstStyle/>
            <a:p>
              <a:endParaRPr>
                <a:solidFill>
                  <a:prstClr val="black"/>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54707" y="363239"/>
            <a:ext cx="8359775" cy="5427768"/>
          </a:xfrm>
          <a:prstGeom prst="rect">
            <a:avLst/>
          </a:prstGeom>
        </p:spPr>
        <p:txBody>
          <a:bodyPr vert="horz" wrap="square" lIns="0" tIns="13335" rIns="0" bIns="0" rtlCol="0">
            <a:spAutoFit/>
          </a:bodyPr>
          <a:lstStyle/>
          <a:p>
            <a:pPr marL="12700">
              <a:lnSpc>
                <a:spcPct val="150000"/>
              </a:lnSpc>
            </a:pPr>
            <a:r>
              <a:rPr sz="2400" b="1" spc="-5" dirty="0" err="1" smtClean="0">
                <a:solidFill>
                  <a:srgbClr val="0000FF"/>
                </a:solidFill>
                <a:latin typeface="Bookman Old Style" panose="02050604050505020204" pitchFamily="18" charset="0"/>
                <a:cs typeface="Calibri"/>
              </a:rPr>
              <a:t>Clarriflocculator</a:t>
            </a:r>
            <a:r>
              <a:rPr sz="2400" b="1" spc="-5" dirty="0">
                <a:solidFill>
                  <a:srgbClr val="0000FF"/>
                </a:solidFill>
                <a:latin typeface="Bookman Old Style" panose="02050604050505020204" pitchFamily="18" charset="0"/>
                <a:cs typeface="Calibri"/>
              </a:rPr>
              <a:t>:</a:t>
            </a:r>
            <a:endParaRPr sz="2400" dirty="0">
              <a:latin typeface="Bookman Old Style" panose="02050604050505020204" pitchFamily="18" charset="0"/>
              <a:cs typeface="Calibri"/>
            </a:endParaRPr>
          </a:p>
          <a:p>
            <a:pPr marL="355600">
              <a:lnSpc>
                <a:spcPct val="150000"/>
              </a:lnSpc>
              <a:spcBef>
                <a:spcPts val="1445"/>
              </a:spcBef>
            </a:pPr>
            <a:r>
              <a:rPr sz="2000" dirty="0">
                <a:latin typeface="Bookman Old Style" panose="02050604050505020204" pitchFamily="18" charset="0"/>
                <a:cs typeface="Calibri"/>
              </a:rPr>
              <a:t>In</a:t>
            </a:r>
            <a:r>
              <a:rPr sz="2000" spc="5" dirty="0">
                <a:latin typeface="Bookman Old Style" panose="02050604050505020204" pitchFamily="18" charset="0"/>
                <a:cs typeface="Calibri"/>
              </a:rPr>
              <a:t> </a:t>
            </a:r>
            <a:r>
              <a:rPr sz="2000" dirty="0">
                <a:latin typeface="Bookman Old Style" panose="02050604050505020204" pitchFamily="18" charset="0"/>
                <a:cs typeface="Calibri"/>
              </a:rPr>
              <a:t>the</a:t>
            </a:r>
            <a:r>
              <a:rPr sz="2000" spc="-10" dirty="0">
                <a:latin typeface="Bookman Old Style" panose="02050604050505020204" pitchFamily="18" charset="0"/>
                <a:cs typeface="Calibri"/>
              </a:rPr>
              <a:t> </a:t>
            </a:r>
            <a:r>
              <a:rPr sz="2000" spc="-5" dirty="0">
                <a:latin typeface="Bookman Old Style" panose="02050604050505020204" pitchFamily="18" charset="0"/>
                <a:cs typeface="Calibri"/>
              </a:rPr>
              <a:t>clarriflocculator</a:t>
            </a:r>
            <a:r>
              <a:rPr sz="2000" spc="40" dirty="0">
                <a:latin typeface="Bookman Old Style" panose="02050604050505020204" pitchFamily="18" charset="0"/>
                <a:cs typeface="Calibri"/>
              </a:rPr>
              <a:t> </a:t>
            </a:r>
            <a:r>
              <a:rPr sz="2000" dirty="0">
                <a:latin typeface="Bookman Old Style" panose="02050604050505020204" pitchFamily="18" charset="0"/>
                <a:cs typeface="Calibri"/>
              </a:rPr>
              <a:t>the</a:t>
            </a:r>
            <a:r>
              <a:rPr sz="2000" spc="5" dirty="0">
                <a:latin typeface="Bookman Old Style" panose="02050604050505020204" pitchFamily="18" charset="0"/>
                <a:cs typeface="Calibri"/>
              </a:rPr>
              <a:t> </a:t>
            </a:r>
            <a:r>
              <a:rPr sz="2000" spc="-15" dirty="0">
                <a:latin typeface="Bookman Old Style" panose="02050604050505020204" pitchFamily="18" charset="0"/>
                <a:cs typeface="Calibri"/>
              </a:rPr>
              <a:t>water</a:t>
            </a:r>
            <a:r>
              <a:rPr sz="2000" spc="15" dirty="0">
                <a:latin typeface="Bookman Old Style" panose="02050604050505020204" pitchFamily="18" charset="0"/>
                <a:cs typeface="Calibri"/>
              </a:rPr>
              <a:t> </a:t>
            </a:r>
            <a:r>
              <a:rPr sz="2000" dirty="0">
                <a:latin typeface="Bookman Old Style" panose="02050604050505020204" pitchFamily="18" charset="0"/>
                <a:cs typeface="Calibri"/>
              </a:rPr>
              <a:t>is</a:t>
            </a:r>
            <a:r>
              <a:rPr sz="2000" spc="10" dirty="0">
                <a:latin typeface="Bookman Old Style" panose="02050604050505020204" pitchFamily="18" charset="0"/>
                <a:cs typeface="Calibri"/>
              </a:rPr>
              <a:t> </a:t>
            </a:r>
            <a:r>
              <a:rPr sz="2000" spc="-10" dirty="0">
                <a:latin typeface="Bookman Old Style" panose="02050604050505020204" pitchFamily="18" charset="0"/>
                <a:cs typeface="Calibri"/>
              </a:rPr>
              <a:t>circulated</a:t>
            </a:r>
            <a:r>
              <a:rPr sz="2000" spc="5" dirty="0">
                <a:latin typeface="Bookman Old Style" panose="02050604050505020204" pitchFamily="18" charset="0"/>
                <a:cs typeface="Calibri"/>
              </a:rPr>
              <a:t> </a:t>
            </a:r>
            <a:r>
              <a:rPr sz="2000" spc="-5" dirty="0">
                <a:latin typeface="Bookman Old Style" panose="02050604050505020204" pitchFamily="18" charset="0"/>
                <a:cs typeface="Calibri"/>
              </a:rPr>
              <a:t>continuously</a:t>
            </a:r>
            <a:r>
              <a:rPr sz="2000" spc="-10" dirty="0">
                <a:latin typeface="Bookman Old Style" panose="02050604050505020204" pitchFamily="18" charset="0"/>
                <a:cs typeface="Calibri"/>
              </a:rPr>
              <a:t> </a:t>
            </a:r>
            <a:r>
              <a:rPr sz="2000" spc="-5" dirty="0">
                <a:latin typeface="Bookman Old Style" panose="02050604050505020204" pitchFamily="18" charset="0"/>
                <a:cs typeface="Calibri"/>
              </a:rPr>
              <a:t>by</a:t>
            </a:r>
            <a:r>
              <a:rPr sz="2000" spc="-10" dirty="0">
                <a:latin typeface="Bookman Old Style" panose="02050604050505020204" pitchFamily="18" charset="0"/>
                <a:cs typeface="Calibri"/>
              </a:rPr>
              <a:t> </a:t>
            </a:r>
            <a:r>
              <a:rPr sz="2000" dirty="0">
                <a:latin typeface="Bookman Old Style" panose="02050604050505020204" pitchFamily="18" charset="0"/>
                <a:cs typeface="Calibri"/>
              </a:rPr>
              <a:t>the</a:t>
            </a:r>
            <a:r>
              <a:rPr sz="2000" spc="10" dirty="0">
                <a:latin typeface="Bookman Old Style" panose="02050604050505020204" pitchFamily="18" charset="0"/>
                <a:cs typeface="Calibri"/>
              </a:rPr>
              <a:t> </a:t>
            </a:r>
            <a:r>
              <a:rPr sz="2000" b="1" spc="-10" dirty="0">
                <a:latin typeface="Bookman Old Style" panose="02050604050505020204" pitchFamily="18" charset="0"/>
                <a:cs typeface="Calibri"/>
              </a:rPr>
              <a:t>stirrer</a:t>
            </a:r>
            <a:r>
              <a:rPr sz="2000" spc="-10" dirty="0">
                <a:latin typeface="Bookman Old Style" panose="02050604050505020204" pitchFamily="18" charset="0"/>
                <a:cs typeface="Calibri"/>
              </a:rPr>
              <a:t>.</a:t>
            </a:r>
            <a:endParaRPr sz="2000" dirty="0">
              <a:latin typeface="Bookman Old Style" panose="02050604050505020204" pitchFamily="18" charset="0"/>
              <a:cs typeface="Calibri"/>
            </a:endParaRPr>
          </a:p>
          <a:p>
            <a:pPr marL="355600" indent="-342900">
              <a:lnSpc>
                <a:spcPct val="150000"/>
              </a:lnSpc>
              <a:buFont typeface="Wingdings"/>
              <a:buChar char=""/>
              <a:tabLst>
                <a:tab pos="354965" algn="l"/>
                <a:tab pos="355600" algn="l"/>
              </a:tabLst>
            </a:pPr>
            <a:r>
              <a:rPr sz="2000" spc="-5" dirty="0">
                <a:latin typeface="Bookman Old Style" panose="02050604050505020204" pitchFamily="18" charset="0"/>
                <a:cs typeface="Calibri"/>
              </a:rPr>
              <a:t>Overflowed</a:t>
            </a:r>
            <a:r>
              <a:rPr sz="2000" spc="-10" dirty="0">
                <a:latin typeface="Bookman Old Style" panose="02050604050505020204" pitchFamily="18" charset="0"/>
                <a:cs typeface="Calibri"/>
              </a:rPr>
              <a:t> </a:t>
            </a:r>
            <a:r>
              <a:rPr sz="2000" spc="-15" dirty="0">
                <a:latin typeface="Bookman Old Style" panose="02050604050505020204" pitchFamily="18" charset="0"/>
                <a:cs typeface="Calibri"/>
              </a:rPr>
              <a:t>water</a:t>
            </a:r>
            <a:r>
              <a:rPr sz="2000" spc="20" dirty="0">
                <a:latin typeface="Bookman Old Style" panose="02050604050505020204" pitchFamily="18" charset="0"/>
                <a:cs typeface="Calibri"/>
              </a:rPr>
              <a:t> </a:t>
            </a:r>
            <a:r>
              <a:rPr sz="2000" dirty="0">
                <a:latin typeface="Bookman Old Style" panose="02050604050505020204" pitchFamily="18" charset="0"/>
                <a:cs typeface="Calibri"/>
              </a:rPr>
              <a:t>is</a:t>
            </a:r>
            <a:r>
              <a:rPr sz="2000" spc="-10" dirty="0">
                <a:latin typeface="Bookman Old Style" panose="02050604050505020204" pitchFamily="18" charset="0"/>
                <a:cs typeface="Calibri"/>
              </a:rPr>
              <a:t> </a:t>
            </a:r>
            <a:r>
              <a:rPr sz="2000" spc="-20" dirty="0">
                <a:latin typeface="Bookman Old Style" panose="02050604050505020204" pitchFamily="18" charset="0"/>
                <a:cs typeface="Calibri"/>
              </a:rPr>
              <a:t>taken</a:t>
            </a:r>
            <a:r>
              <a:rPr sz="2000" dirty="0">
                <a:latin typeface="Bookman Old Style" panose="02050604050505020204" pitchFamily="18" charset="0"/>
                <a:cs typeface="Calibri"/>
              </a:rPr>
              <a:t> out</a:t>
            </a:r>
            <a:r>
              <a:rPr sz="2000" spc="-10" dirty="0">
                <a:latin typeface="Bookman Old Style" panose="02050604050505020204" pitchFamily="18" charset="0"/>
                <a:cs typeface="Calibri"/>
              </a:rPr>
              <a:t> </a:t>
            </a:r>
            <a:r>
              <a:rPr sz="2000" spc="-15" dirty="0">
                <a:latin typeface="Bookman Old Style" panose="02050604050505020204" pitchFamily="18" charset="0"/>
                <a:cs typeface="Calibri"/>
              </a:rPr>
              <a:t>to</a:t>
            </a:r>
            <a:r>
              <a:rPr sz="2000" spc="-10" dirty="0">
                <a:latin typeface="Bookman Old Style" panose="02050604050505020204" pitchFamily="18" charset="0"/>
                <a:cs typeface="Calibri"/>
              </a:rPr>
              <a:t> </a:t>
            </a:r>
            <a:r>
              <a:rPr sz="2000" dirty="0">
                <a:latin typeface="Bookman Old Style" panose="02050604050505020204" pitchFamily="18" charset="0"/>
                <a:cs typeface="Calibri"/>
              </a:rPr>
              <a:t>the </a:t>
            </a:r>
            <a:r>
              <a:rPr sz="2000" spc="-10" dirty="0">
                <a:latin typeface="Bookman Old Style" panose="02050604050505020204" pitchFamily="18" charset="0"/>
                <a:cs typeface="Calibri"/>
              </a:rPr>
              <a:t>aeration</a:t>
            </a:r>
            <a:r>
              <a:rPr sz="2000" dirty="0">
                <a:latin typeface="Bookman Old Style" panose="02050604050505020204" pitchFamily="18" charset="0"/>
                <a:cs typeface="Calibri"/>
              </a:rPr>
              <a:t> </a:t>
            </a:r>
            <a:r>
              <a:rPr sz="2000" spc="-5" dirty="0">
                <a:latin typeface="Bookman Old Style" panose="02050604050505020204" pitchFamily="18" charset="0"/>
                <a:cs typeface="Calibri"/>
              </a:rPr>
              <a:t>tank.</a:t>
            </a:r>
            <a:endParaRPr sz="2000" dirty="0">
              <a:latin typeface="Bookman Old Style" panose="02050604050505020204" pitchFamily="18" charset="0"/>
              <a:cs typeface="Calibri"/>
            </a:endParaRPr>
          </a:p>
          <a:p>
            <a:pPr marL="355600" indent="-342900">
              <a:lnSpc>
                <a:spcPct val="150000"/>
              </a:lnSpc>
              <a:buFont typeface="Wingdings"/>
              <a:buChar char=""/>
              <a:tabLst>
                <a:tab pos="354965" algn="l"/>
                <a:tab pos="355600" algn="l"/>
              </a:tabLst>
            </a:pPr>
            <a:r>
              <a:rPr sz="2000" b="1" dirty="0">
                <a:latin typeface="Bookman Old Style" panose="02050604050505020204" pitchFamily="18" charset="0"/>
                <a:cs typeface="Calibri"/>
              </a:rPr>
              <a:t>The</a:t>
            </a:r>
            <a:r>
              <a:rPr sz="2000" b="1" spc="-10" dirty="0">
                <a:latin typeface="Bookman Old Style" panose="02050604050505020204" pitchFamily="18" charset="0"/>
                <a:cs typeface="Calibri"/>
              </a:rPr>
              <a:t> </a:t>
            </a:r>
            <a:r>
              <a:rPr sz="2000" b="1" dirty="0">
                <a:latin typeface="Bookman Old Style" panose="02050604050505020204" pitchFamily="18" charset="0"/>
                <a:cs typeface="Calibri"/>
              </a:rPr>
              <a:t>solid</a:t>
            </a:r>
            <a:r>
              <a:rPr sz="2000" b="1" spc="-30" dirty="0">
                <a:latin typeface="Bookman Old Style" panose="02050604050505020204" pitchFamily="18" charset="0"/>
                <a:cs typeface="Calibri"/>
              </a:rPr>
              <a:t> </a:t>
            </a:r>
            <a:r>
              <a:rPr sz="2000" b="1" dirty="0">
                <a:latin typeface="Bookman Old Style" panose="02050604050505020204" pitchFamily="18" charset="0"/>
                <a:cs typeface="Calibri"/>
              </a:rPr>
              <a:t>particles</a:t>
            </a:r>
            <a:r>
              <a:rPr sz="2000" b="1" spc="-15" dirty="0">
                <a:latin typeface="Bookman Old Style" panose="02050604050505020204" pitchFamily="18" charset="0"/>
                <a:cs typeface="Calibri"/>
              </a:rPr>
              <a:t> </a:t>
            </a:r>
            <a:r>
              <a:rPr sz="2000" b="1" spc="-10" dirty="0">
                <a:latin typeface="Bookman Old Style" panose="02050604050505020204" pitchFamily="18" charset="0"/>
                <a:cs typeface="Calibri"/>
              </a:rPr>
              <a:t>are</a:t>
            </a:r>
            <a:r>
              <a:rPr sz="2000" b="1" spc="10" dirty="0">
                <a:latin typeface="Bookman Old Style" panose="02050604050505020204" pitchFamily="18" charset="0"/>
                <a:cs typeface="Calibri"/>
              </a:rPr>
              <a:t> </a:t>
            </a:r>
            <a:r>
              <a:rPr sz="2000" b="1" spc="-5" dirty="0">
                <a:latin typeface="Bookman Old Style" panose="02050604050505020204" pitchFamily="18" charset="0"/>
                <a:cs typeface="Calibri"/>
              </a:rPr>
              <a:t>settled</a:t>
            </a:r>
            <a:r>
              <a:rPr sz="2000" b="1" spc="-15" dirty="0">
                <a:latin typeface="Bookman Old Style" panose="02050604050505020204" pitchFamily="18" charset="0"/>
                <a:cs typeface="Calibri"/>
              </a:rPr>
              <a:t> </a:t>
            </a:r>
            <a:r>
              <a:rPr sz="2000" b="1" dirty="0">
                <a:latin typeface="Bookman Old Style" panose="02050604050505020204" pitchFamily="18" charset="0"/>
                <a:cs typeface="Calibri"/>
              </a:rPr>
              <a:t>down</a:t>
            </a:r>
            <a:r>
              <a:rPr sz="2000" dirty="0">
                <a:latin typeface="Bookman Old Style" panose="02050604050505020204" pitchFamily="18" charset="0"/>
                <a:cs typeface="Calibri"/>
              </a:rPr>
              <a:t>,</a:t>
            </a:r>
            <a:r>
              <a:rPr sz="2000" spc="-30" dirty="0">
                <a:latin typeface="Bookman Old Style" panose="02050604050505020204" pitchFamily="18" charset="0"/>
                <a:cs typeface="Calibri"/>
              </a:rPr>
              <a:t> </a:t>
            </a:r>
            <a:r>
              <a:rPr sz="2000" dirty="0">
                <a:latin typeface="Bookman Old Style" panose="02050604050505020204" pitchFamily="18" charset="0"/>
                <a:cs typeface="Calibri"/>
              </a:rPr>
              <a:t>and </a:t>
            </a:r>
            <a:r>
              <a:rPr sz="2000" spc="-5" dirty="0">
                <a:latin typeface="Bookman Old Style" panose="02050604050505020204" pitchFamily="18" charset="0"/>
                <a:cs typeface="Calibri"/>
              </a:rPr>
              <a:t>collected</a:t>
            </a:r>
            <a:r>
              <a:rPr sz="2000" dirty="0">
                <a:latin typeface="Bookman Old Style" panose="02050604050505020204" pitchFamily="18" charset="0"/>
                <a:cs typeface="Calibri"/>
              </a:rPr>
              <a:t> </a:t>
            </a:r>
            <a:r>
              <a:rPr sz="2000" spc="-15" dirty="0">
                <a:latin typeface="Bookman Old Style" panose="02050604050505020204" pitchFamily="18" charset="0"/>
                <a:cs typeface="Calibri"/>
              </a:rPr>
              <a:t>separately</a:t>
            </a:r>
            <a:r>
              <a:rPr sz="2000" spc="25" dirty="0">
                <a:latin typeface="Bookman Old Style" panose="02050604050505020204" pitchFamily="18" charset="0"/>
                <a:cs typeface="Calibri"/>
              </a:rPr>
              <a:t> </a:t>
            </a:r>
            <a:r>
              <a:rPr sz="2000" dirty="0">
                <a:latin typeface="Bookman Old Style" panose="02050604050505020204" pitchFamily="18" charset="0"/>
                <a:cs typeface="Calibri"/>
              </a:rPr>
              <a:t>and</a:t>
            </a:r>
            <a:r>
              <a:rPr sz="2000" spc="-5" dirty="0">
                <a:latin typeface="Bookman Old Style" panose="02050604050505020204" pitchFamily="18" charset="0"/>
                <a:cs typeface="Calibri"/>
              </a:rPr>
              <a:t> dried;</a:t>
            </a:r>
            <a:r>
              <a:rPr sz="2000" dirty="0">
                <a:latin typeface="Bookman Old Style" panose="02050604050505020204" pitchFamily="18" charset="0"/>
                <a:cs typeface="Calibri"/>
              </a:rPr>
              <a:t> this</a:t>
            </a:r>
          </a:p>
          <a:p>
            <a:pPr marL="355600">
              <a:lnSpc>
                <a:spcPct val="150000"/>
              </a:lnSpc>
            </a:pPr>
            <a:r>
              <a:rPr sz="2000" b="1" spc="-5" dirty="0">
                <a:latin typeface="Bookman Old Style" panose="02050604050505020204" pitchFamily="18" charset="0"/>
                <a:cs typeface="Calibri"/>
              </a:rPr>
              <a:t>reduces</a:t>
            </a:r>
            <a:r>
              <a:rPr sz="2000" b="1" spc="-30" dirty="0">
                <a:latin typeface="Bookman Old Style" panose="02050604050505020204" pitchFamily="18" charset="0"/>
                <a:cs typeface="Calibri"/>
              </a:rPr>
              <a:t> </a:t>
            </a:r>
            <a:r>
              <a:rPr sz="2000" b="1" dirty="0">
                <a:latin typeface="Bookman Old Style" panose="02050604050505020204" pitchFamily="18" charset="0"/>
                <a:cs typeface="Calibri"/>
              </a:rPr>
              <a:t>SS,</a:t>
            </a:r>
            <a:r>
              <a:rPr sz="2000" b="1" spc="-20" dirty="0">
                <a:latin typeface="Bookman Old Style" panose="02050604050505020204" pitchFamily="18" charset="0"/>
                <a:cs typeface="Calibri"/>
              </a:rPr>
              <a:t> </a:t>
            </a:r>
            <a:r>
              <a:rPr sz="2000" b="1" spc="-5" dirty="0">
                <a:latin typeface="Bookman Old Style" panose="02050604050505020204" pitchFamily="18" charset="0"/>
                <a:cs typeface="Calibri"/>
              </a:rPr>
              <a:t>TSS</a:t>
            </a:r>
            <a:r>
              <a:rPr sz="2000" spc="-5" dirty="0">
                <a:latin typeface="Bookman Old Style" panose="02050604050505020204" pitchFamily="18" charset="0"/>
                <a:cs typeface="Calibri"/>
              </a:rPr>
              <a:t>.</a:t>
            </a:r>
            <a:endParaRPr sz="2000" dirty="0">
              <a:latin typeface="Bookman Old Style" panose="02050604050505020204" pitchFamily="18" charset="0"/>
              <a:cs typeface="Calibri"/>
            </a:endParaRPr>
          </a:p>
          <a:p>
            <a:pPr marL="355600" marR="22860" indent="-342900">
              <a:lnSpc>
                <a:spcPct val="150000"/>
              </a:lnSpc>
              <a:spcBef>
                <a:spcPts val="480"/>
              </a:spcBef>
              <a:buFont typeface="Wingdings"/>
              <a:buChar char=""/>
              <a:tabLst>
                <a:tab pos="354965" algn="l"/>
                <a:tab pos="355600" algn="l"/>
              </a:tabLst>
            </a:pPr>
            <a:r>
              <a:rPr sz="2000" spc="-5" dirty="0">
                <a:latin typeface="Bookman Old Style" panose="02050604050505020204" pitchFamily="18" charset="0"/>
                <a:cs typeface="Calibri"/>
              </a:rPr>
              <a:t>Flocculation</a:t>
            </a:r>
            <a:r>
              <a:rPr sz="2000" spc="5" dirty="0">
                <a:latin typeface="Bookman Old Style" panose="02050604050505020204" pitchFamily="18" charset="0"/>
                <a:cs typeface="Calibri"/>
              </a:rPr>
              <a:t> </a:t>
            </a:r>
            <a:r>
              <a:rPr sz="2000" spc="-10" dirty="0">
                <a:latin typeface="Bookman Old Style" panose="02050604050505020204" pitchFamily="18" charset="0"/>
                <a:cs typeface="Calibri"/>
              </a:rPr>
              <a:t>provides</a:t>
            </a:r>
            <a:r>
              <a:rPr sz="2000" spc="30" dirty="0">
                <a:latin typeface="Bookman Old Style" panose="02050604050505020204" pitchFamily="18" charset="0"/>
                <a:cs typeface="Calibri"/>
              </a:rPr>
              <a:t> </a:t>
            </a:r>
            <a:r>
              <a:rPr sz="2000" b="1" dirty="0">
                <a:latin typeface="Bookman Old Style" panose="02050604050505020204" pitchFamily="18" charset="0"/>
                <a:cs typeface="Calibri"/>
              </a:rPr>
              <a:t>slow</a:t>
            </a:r>
            <a:r>
              <a:rPr sz="2000" b="1" spc="-10" dirty="0">
                <a:latin typeface="Bookman Old Style" panose="02050604050505020204" pitchFamily="18" charset="0"/>
                <a:cs typeface="Calibri"/>
              </a:rPr>
              <a:t> </a:t>
            </a:r>
            <a:r>
              <a:rPr sz="2000" b="1" spc="-5" dirty="0">
                <a:latin typeface="Bookman Old Style" panose="02050604050505020204" pitchFamily="18" charset="0"/>
                <a:cs typeface="Calibri"/>
              </a:rPr>
              <a:t>mixing </a:t>
            </a:r>
            <a:r>
              <a:rPr sz="2000" spc="-5" dirty="0">
                <a:latin typeface="Bookman Old Style" panose="02050604050505020204" pitchFamily="18" charset="0"/>
                <a:cs typeface="Calibri"/>
              </a:rPr>
              <a:t>that</a:t>
            </a:r>
            <a:r>
              <a:rPr sz="2000" spc="10" dirty="0">
                <a:latin typeface="Bookman Old Style" panose="02050604050505020204" pitchFamily="18" charset="0"/>
                <a:cs typeface="Calibri"/>
              </a:rPr>
              <a:t> </a:t>
            </a:r>
            <a:r>
              <a:rPr sz="2000" dirty="0">
                <a:latin typeface="Bookman Old Style" panose="02050604050505020204" pitchFamily="18" charset="0"/>
                <a:cs typeface="Calibri"/>
              </a:rPr>
              <a:t>leads</a:t>
            </a:r>
            <a:r>
              <a:rPr sz="2000" spc="20" dirty="0">
                <a:latin typeface="Bookman Old Style" panose="02050604050505020204" pitchFamily="18" charset="0"/>
                <a:cs typeface="Calibri"/>
              </a:rPr>
              <a:t> </a:t>
            </a:r>
            <a:r>
              <a:rPr sz="2000" spc="-15" dirty="0">
                <a:latin typeface="Bookman Old Style" panose="02050604050505020204" pitchFamily="18" charset="0"/>
                <a:cs typeface="Calibri"/>
              </a:rPr>
              <a:t>to</a:t>
            </a:r>
            <a:r>
              <a:rPr sz="2000" spc="5" dirty="0">
                <a:latin typeface="Bookman Old Style" panose="02050604050505020204" pitchFamily="18" charset="0"/>
                <a:cs typeface="Calibri"/>
              </a:rPr>
              <a:t> </a:t>
            </a:r>
            <a:r>
              <a:rPr sz="2000" dirty="0">
                <a:latin typeface="Bookman Old Style" panose="02050604050505020204" pitchFamily="18" charset="0"/>
                <a:cs typeface="Calibri"/>
              </a:rPr>
              <a:t>the</a:t>
            </a:r>
            <a:r>
              <a:rPr sz="2000" spc="-10" dirty="0">
                <a:latin typeface="Bookman Old Style" panose="02050604050505020204" pitchFamily="18" charset="0"/>
                <a:cs typeface="Calibri"/>
              </a:rPr>
              <a:t> </a:t>
            </a:r>
            <a:r>
              <a:rPr sz="2000" b="1" spc="-10" dirty="0">
                <a:latin typeface="Bookman Old Style" panose="02050604050505020204" pitchFamily="18" charset="0"/>
                <a:cs typeface="Calibri"/>
              </a:rPr>
              <a:t>formation</a:t>
            </a:r>
            <a:r>
              <a:rPr sz="2000" b="1" spc="10" dirty="0">
                <a:latin typeface="Bookman Old Style" panose="02050604050505020204" pitchFamily="18" charset="0"/>
                <a:cs typeface="Calibri"/>
              </a:rPr>
              <a:t> </a:t>
            </a:r>
            <a:r>
              <a:rPr sz="2000" b="1" dirty="0">
                <a:latin typeface="Bookman Old Style" panose="02050604050505020204" pitchFamily="18" charset="0"/>
                <a:cs typeface="Calibri"/>
              </a:rPr>
              <a:t>of </a:t>
            </a:r>
            <a:r>
              <a:rPr sz="2000" b="1" spc="-10" dirty="0">
                <a:latin typeface="Bookman Old Style" panose="02050604050505020204" pitchFamily="18" charset="0"/>
                <a:cs typeface="Calibri"/>
              </a:rPr>
              <a:t>macro</a:t>
            </a:r>
            <a:r>
              <a:rPr sz="2000" b="1" spc="-5" dirty="0">
                <a:latin typeface="Bookman Old Style" panose="02050604050505020204" pitchFamily="18" charset="0"/>
                <a:cs typeface="Calibri"/>
              </a:rPr>
              <a:t> flocs</a:t>
            </a:r>
            <a:r>
              <a:rPr sz="2000" spc="-5" dirty="0">
                <a:latin typeface="Bookman Old Style" panose="02050604050505020204" pitchFamily="18" charset="0"/>
                <a:cs typeface="Calibri"/>
              </a:rPr>
              <a:t>, </a:t>
            </a:r>
            <a:r>
              <a:rPr sz="2000" spc="-434" dirty="0">
                <a:latin typeface="Bookman Old Style" panose="02050604050505020204" pitchFamily="18" charset="0"/>
                <a:cs typeface="Calibri"/>
              </a:rPr>
              <a:t> </a:t>
            </a:r>
            <a:r>
              <a:rPr sz="2000" dirty="0">
                <a:latin typeface="Bookman Old Style" panose="02050604050505020204" pitchFamily="18" charset="0"/>
                <a:cs typeface="Calibri"/>
              </a:rPr>
              <a:t>which</a:t>
            </a:r>
            <a:r>
              <a:rPr sz="2000" spc="-5" dirty="0">
                <a:latin typeface="Bookman Old Style" panose="02050604050505020204" pitchFamily="18" charset="0"/>
                <a:cs typeface="Calibri"/>
              </a:rPr>
              <a:t> </a:t>
            </a:r>
            <a:r>
              <a:rPr sz="2000" dirty="0">
                <a:latin typeface="Bookman Old Style" panose="02050604050505020204" pitchFamily="18" charset="0"/>
                <a:cs typeface="Calibri"/>
              </a:rPr>
              <a:t>then</a:t>
            </a:r>
            <a:r>
              <a:rPr sz="2000" spc="-15" dirty="0">
                <a:latin typeface="Bookman Old Style" panose="02050604050505020204" pitchFamily="18" charset="0"/>
                <a:cs typeface="Calibri"/>
              </a:rPr>
              <a:t> </a:t>
            </a:r>
            <a:r>
              <a:rPr sz="2000" b="1" spc="-5" dirty="0">
                <a:latin typeface="Bookman Old Style" panose="02050604050505020204" pitchFamily="18" charset="0"/>
                <a:cs typeface="Calibri"/>
              </a:rPr>
              <a:t>settles</a:t>
            </a:r>
            <a:r>
              <a:rPr sz="2000" b="1" spc="-30" dirty="0">
                <a:latin typeface="Bookman Old Style" panose="02050604050505020204" pitchFamily="18" charset="0"/>
                <a:cs typeface="Calibri"/>
              </a:rPr>
              <a:t> </a:t>
            </a:r>
            <a:r>
              <a:rPr sz="2000" b="1" dirty="0">
                <a:latin typeface="Bookman Old Style" panose="02050604050505020204" pitchFamily="18" charset="0"/>
                <a:cs typeface="Calibri"/>
              </a:rPr>
              <a:t>out</a:t>
            </a:r>
            <a:r>
              <a:rPr sz="2000" b="1" spc="-20" dirty="0">
                <a:latin typeface="Bookman Old Style" panose="02050604050505020204" pitchFamily="18" charset="0"/>
                <a:cs typeface="Calibri"/>
              </a:rPr>
              <a:t> </a:t>
            </a:r>
            <a:r>
              <a:rPr sz="2000" dirty="0">
                <a:latin typeface="Bookman Old Style" panose="02050604050505020204" pitchFamily="18" charset="0"/>
                <a:cs typeface="Calibri"/>
              </a:rPr>
              <a:t>in the </a:t>
            </a:r>
            <a:r>
              <a:rPr sz="2000" spc="-5" dirty="0">
                <a:latin typeface="Bookman Old Style" panose="02050604050505020204" pitchFamily="18" charset="0"/>
                <a:cs typeface="Calibri"/>
              </a:rPr>
              <a:t>clarifier</a:t>
            </a:r>
            <a:r>
              <a:rPr sz="2000" spc="20" dirty="0">
                <a:latin typeface="Bookman Old Style" panose="02050604050505020204" pitchFamily="18" charset="0"/>
                <a:cs typeface="Calibri"/>
              </a:rPr>
              <a:t> </a:t>
            </a:r>
            <a:r>
              <a:rPr sz="2000" spc="-15" dirty="0">
                <a:latin typeface="Bookman Old Style" panose="02050604050505020204" pitchFamily="18" charset="0"/>
                <a:cs typeface="Calibri"/>
              </a:rPr>
              <a:t>zone.</a:t>
            </a:r>
            <a:endParaRPr sz="2000" dirty="0">
              <a:latin typeface="Bookman Old Style" panose="02050604050505020204" pitchFamily="18" charset="0"/>
              <a:cs typeface="Calibri"/>
            </a:endParaRPr>
          </a:p>
          <a:p>
            <a:pPr marL="355600" indent="-342900">
              <a:lnSpc>
                <a:spcPct val="150000"/>
              </a:lnSpc>
              <a:buFont typeface="Wingdings"/>
              <a:buChar char=""/>
              <a:tabLst>
                <a:tab pos="354965" algn="l"/>
                <a:tab pos="355600" algn="l"/>
              </a:tabLst>
            </a:pPr>
            <a:r>
              <a:rPr sz="2000" spc="-5" dirty="0">
                <a:latin typeface="Bookman Old Style" panose="02050604050505020204" pitchFamily="18" charset="0"/>
                <a:cs typeface="Calibri"/>
              </a:rPr>
              <a:t>The</a:t>
            </a:r>
            <a:r>
              <a:rPr sz="2000" dirty="0">
                <a:latin typeface="Bookman Old Style" panose="02050604050505020204" pitchFamily="18" charset="0"/>
                <a:cs typeface="Calibri"/>
              </a:rPr>
              <a:t> </a:t>
            </a:r>
            <a:r>
              <a:rPr sz="2000" spc="-10" dirty="0">
                <a:latin typeface="Bookman Old Style" panose="02050604050505020204" pitchFamily="18" charset="0"/>
                <a:cs typeface="Calibri"/>
              </a:rPr>
              <a:t>settled</a:t>
            </a:r>
            <a:r>
              <a:rPr sz="2000" spc="20" dirty="0">
                <a:latin typeface="Bookman Old Style" panose="02050604050505020204" pitchFamily="18" charset="0"/>
                <a:cs typeface="Calibri"/>
              </a:rPr>
              <a:t> </a:t>
            </a:r>
            <a:r>
              <a:rPr sz="2000" spc="-5" dirty="0">
                <a:latin typeface="Bookman Old Style" panose="02050604050505020204" pitchFamily="18" charset="0"/>
                <a:cs typeface="Calibri"/>
              </a:rPr>
              <a:t>solids</a:t>
            </a:r>
            <a:r>
              <a:rPr sz="2000" spc="15" dirty="0">
                <a:latin typeface="Bookman Old Style" panose="02050604050505020204" pitchFamily="18" charset="0"/>
                <a:cs typeface="Calibri"/>
              </a:rPr>
              <a:t> </a:t>
            </a:r>
            <a:r>
              <a:rPr sz="2000" spc="-5" dirty="0">
                <a:latin typeface="Bookman Old Style" panose="02050604050505020204" pitchFamily="18" charset="0"/>
                <a:cs typeface="Calibri"/>
              </a:rPr>
              <a:t>i.e. primary</a:t>
            </a:r>
            <a:r>
              <a:rPr sz="2000" spc="10" dirty="0">
                <a:latin typeface="Bookman Old Style" panose="02050604050505020204" pitchFamily="18" charset="0"/>
                <a:cs typeface="Calibri"/>
              </a:rPr>
              <a:t> </a:t>
            </a:r>
            <a:r>
              <a:rPr sz="2000" spc="-5" dirty="0">
                <a:latin typeface="Bookman Old Style" panose="02050604050505020204" pitchFamily="18" charset="0"/>
                <a:cs typeface="Calibri"/>
              </a:rPr>
              <a:t>sludge </a:t>
            </a:r>
            <a:r>
              <a:rPr sz="2000" spc="-10" dirty="0">
                <a:latin typeface="Bookman Old Style" panose="02050604050505020204" pitchFamily="18" charset="0"/>
                <a:cs typeface="Calibri"/>
              </a:rPr>
              <a:t>are</a:t>
            </a:r>
            <a:r>
              <a:rPr sz="2000" spc="10" dirty="0">
                <a:latin typeface="Bookman Old Style" panose="02050604050505020204" pitchFamily="18" charset="0"/>
                <a:cs typeface="Calibri"/>
              </a:rPr>
              <a:t> </a:t>
            </a:r>
            <a:r>
              <a:rPr sz="2000" dirty="0">
                <a:latin typeface="Bookman Old Style" panose="02050604050505020204" pitchFamily="18" charset="0"/>
                <a:cs typeface="Calibri"/>
              </a:rPr>
              <a:t>pumped</a:t>
            </a:r>
            <a:r>
              <a:rPr sz="2000" spc="-15" dirty="0">
                <a:latin typeface="Bookman Old Style" panose="02050604050505020204" pitchFamily="18" charset="0"/>
                <a:cs typeface="Calibri"/>
              </a:rPr>
              <a:t> into</a:t>
            </a:r>
            <a:r>
              <a:rPr sz="2000" dirty="0">
                <a:latin typeface="Bookman Old Style" panose="02050604050505020204" pitchFamily="18" charset="0"/>
                <a:cs typeface="Calibri"/>
              </a:rPr>
              <a:t> </a:t>
            </a:r>
            <a:r>
              <a:rPr sz="2000" spc="-5" dirty="0">
                <a:latin typeface="Bookman Old Style" panose="02050604050505020204" pitchFamily="18" charset="0"/>
                <a:cs typeface="Calibri"/>
              </a:rPr>
              <a:t>sludge</a:t>
            </a:r>
            <a:r>
              <a:rPr sz="2000" spc="-15" dirty="0">
                <a:latin typeface="Bookman Old Style" panose="02050604050505020204" pitchFamily="18" charset="0"/>
                <a:cs typeface="Calibri"/>
              </a:rPr>
              <a:t> </a:t>
            </a:r>
            <a:r>
              <a:rPr sz="2000" dirty="0">
                <a:latin typeface="Bookman Old Style" panose="02050604050505020204" pitchFamily="18" charset="0"/>
                <a:cs typeface="Calibri"/>
              </a:rPr>
              <a:t>drying</a:t>
            </a:r>
            <a:r>
              <a:rPr sz="2000" spc="-15" dirty="0">
                <a:latin typeface="Bookman Old Style" panose="02050604050505020204" pitchFamily="18" charset="0"/>
                <a:cs typeface="Calibri"/>
              </a:rPr>
              <a:t> </a:t>
            </a:r>
            <a:r>
              <a:rPr sz="2000" spc="-5" dirty="0">
                <a:latin typeface="Bookman Old Style" panose="02050604050505020204" pitchFamily="18" charset="0"/>
                <a:cs typeface="Calibri"/>
              </a:rPr>
              <a:t>beds.</a:t>
            </a:r>
            <a:endParaRPr sz="2000" dirty="0">
              <a:latin typeface="Bookman Old Style" panose="02050604050505020204" pitchFamily="18" charset="0"/>
              <a:cs typeface="Calibri"/>
            </a:endParaRPr>
          </a:p>
        </p:txBody>
      </p:sp>
    </p:spTree>
    <p:extLst>
      <p:ext uri="{BB962C8B-B14F-4D97-AF65-F5344CB8AC3E}">
        <p14:creationId xmlns:p14="http://schemas.microsoft.com/office/powerpoint/2010/main" val="2288451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IN" smtClean="0"/>
              <a:t>22-07-2021</a:t>
            </a:r>
            <a:endParaRPr lang="en-IN" dirty="0"/>
          </a:p>
        </p:txBody>
      </p:sp>
      <p:sp>
        <p:nvSpPr>
          <p:cNvPr id="5" name="Slide Number Placeholder 4"/>
          <p:cNvSpPr>
            <a:spLocks noGrp="1"/>
          </p:cNvSpPr>
          <p:nvPr>
            <p:ph type="sldNum" sz="quarter" idx="12"/>
          </p:nvPr>
        </p:nvSpPr>
        <p:spPr/>
        <p:txBody>
          <a:bodyPr/>
          <a:lstStyle/>
          <a:p>
            <a:fld id="{18819C85-E4CD-4C5F-807E-2D96DE7079AA}" type="slidenum">
              <a:rPr lang="en-IN" smtClean="0"/>
              <a:pPr/>
              <a:t>21</a:t>
            </a:fld>
            <a:endParaRPr lang="en-IN" dirty="0"/>
          </a:p>
        </p:txBody>
      </p:sp>
      <p:pic>
        <p:nvPicPr>
          <p:cNvPr id="48130" name="Picture 2" descr="Clarifloculator&#10;Clarifloculator&#10; "/>
          <p:cNvPicPr>
            <a:picLocks noChangeAspect="1" noChangeArrowheads="1"/>
          </p:cNvPicPr>
          <p:nvPr/>
        </p:nvPicPr>
        <p:blipFill>
          <a:blip r:embed="rId2"/>
          <a:srcRect/>
          <a:stretch>
            <a:fillRect/>
          </a:stretch>
        </p:blipFill>
        <p:spPr bwMode="auto">
          <a:xfrm>
            <a:off x="9548" y="0"/>
            <a:ext cx="9134452" cy="6858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509" y="2688196"/>
            <a:ext cx="7886700" cy="1325563"/>
          </a:xfrm>
        </p:spPr>
        <p:txBody>
          <a:bodyPr>
            <a:normAutofit/>
          </a:bodyPr>
          <a:lstStyle/>
          <a:p>
            <a:pPr algn="ctr"/>
            <a:r>
              <a:rPr lang="en-IN" sz="7200" dirty="0" smtClean="0">
                <a:latin typeface="Cooper Black" panose="0208090404030B020404" pitchFamily="18" charset="0"/>
              </a:rPr>
              <a:t>THANK YOU</a:t>
            </a:r>
            <a:endParaRPr lang="en-IN" sz="7200" dirty="0">
              <a:latin typeface="Cooper Black" panose="0208090404030B020404" pitchFamily="18" charset="0"/>
            </a:endParaRPr>
          </a:p>
        </p:txBody>
      </p:sp>
      <p:sp>
        <p:nvSpPr>
          <p:cNvPr id="4" name="Date Placeholder 3"/>
          <p:cNvSpPr>
            <a:spLocks noGrp="1"/>
          </p:cNvSpPr>
          <p:nvPr>
            <p:ph type="dt" sz="half" idx="10"/>
          </p:nvPr>
        </p:nvSpPr>
        <p:spPr/>
        <p:txBody>
          <a:bodyPr/>
          <a:lstStyle/>
          <a:p>
            <a:r>
              <a:rPr lang="en-IN" smtClean="0"/>
              <a:t>22-07-2021</a:t>
            </a:r>
            <a:endParaRPr lang="en-IN" dirty="0"/>
          </a:p>
        </p:txBody>
      </p:sp>
      <p:sp>
        <p:nvSpPr>
          <p:cNvPr id="5" name="Slide Number Placeholder 4"/>
          <p:cNvSpPr>
            <a:spLocks noGrp="1"/>
          </p:cNvSpPr>
          <p:nvPr>
            <p:ph type="sldNum" sz="quarter" idx="12"/>
          </p:nvPr>
        </p:nvSpPr>
        <p:spPr/>
        <p:txBody>
          <a:bodyPr/>
          <a:lstStyle/>
          <a:p>
            <a:fld id="{18819C85-E4CD-4C5F-807E-2D96DE7079AA}" type="slidenum">
              <a:rPr lang="en-IN" smtClean="0"/>
              <a:pPr/>
              <a:t>22</a:t>
            </a:fld>
            <a:endParaRPr lang="en-IN" dirty="0"/>
          </a:p>
        </p:txBody>
      </p:sp>
    </p:spTree>
    <p:extLst>
      <p:ext uri="{BB962C8B-B14F-4D97-AF65-F5344CB8AC3E}">
        <p14:creationId xmlns:p14="http://schemas.microsoft.com/office/powerpoint/2010/main" val="3963853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12700" algn="ctr">
              <a:spcBef>
                <a:spcPts val="95"/>
              </a:spcBef>
            </a:pPr>
            <a:r>
              <a:rPr lang="en-US" sz="4300" b="1" u="sng" spc="-5" dirty="0">
                <a:solidFill>
                  <a:schemeClr val="tx2">
                    <a:lumMod val="50000"/>
                  </a:schemeClr>
                </a:solidFill>
                <a:effectLst>
                  <a:outerShdw blurRad="38100" dist="38100" dir="2700000" algn="tl">
                    <a:srgbClr val="000000">
                      <a:alpha val="43137"/>
                    </a:srgbClr>
                  </a:outerShdw>
                </a:effectLst>
                <a:latin typeface="Comic Sans MS"/>
                <a:cs typeface="Comic Sans MS"/>
              </a:rPr>
              <a:t>What is Wastewater?</a:t>
            </a:r>
          </a:p>
        </p:txBody>
      </p:sp>
      <p:sp>
        <p:nvSpPr>
          <p:cNvPr id="3" name="Content Placeholder 2"/>
          <p:cNvSpPr>
            <a:spLocks noGrp="1"/>
          </p:cNvSpPr>
          <p:nvPr>
            <p:ph idx="1"/>
          </p:nvPr>
        </p:nvSpPr>
        <p:spPr>
          <a:xfrm>
            <a:off x="391297" y="1778961"/>
            <a:ext cx="8229600" cy="3575634"/>
          </a:xfrm>
        </p:spPr>
        <p:txBody>
          <a:bodyPr/>
          <a:lstStyle/>
          <a:p>
            <a:pPr marL="355600" indent="-342900" algn="just">
              <a:spcBef>
                <a:spcPts val="100"/>
              </a:spcBef>
              <a:buFont typeface="Wingdings"/>
              <a:buChar char=""/>
              <a:tabLst>
                <a:tab pos="354965" algn="l"/>
                <a:tab pos="355600" algn="l"/>
              </a:tabLst>
            </a:pPr>
            <a:r>
              <a:rPr lang="en-US" sz="2400" dirty="0" smtClean="0">
                <a:latin typeface="Bookman Old Style" panose="02050604050505020204" pitchFamily="18" charset="0"/>
              </a:rPr>
              <a:t>Wastewater is a term that is used to describe waste material that includes industrial liquid waste that is collected and treated at wastewater treatment plants.</a:t>
            </a:r>
          </a:p>
          <a:p>
            <a:endParaRPr lang="en-US" dirty="0">
              <a:latin typeface="Bookman Old Style" panose="02050604050505020204" pitchFamily="18" charset="0"/>
            </a:endParaRPr>
          </a:p>
        </p:txBody>
      </p:sp>
      <p:sp>
        <p:nvSpPr>
          <p:cNvPr id="4" name="Date Placeholder 3"/>
          <p:cNvSpPr>
            <a:spLocks noGrp="1"/>
          </p:cNvSpPr>
          <p:nvPr>
            <p:ph type="dt" sz="half" idx="10"/>
          </p:nvPr>
        </p:nvSpPr>
        <p:spPr/>
        <p:txBody>
          <a:bodyPr/>
          <a:lstStyle/>
          <a:p>
            <a:r>
              <a:rPr lang="en-IN" smtClean="0"/>
              <a:t>22-07-2021</a:t>
            </a:r>
            <a:endParaRPr lang="en-IN" dirty="0"/>
          </a:p>
        </p:txBody>
      </p:sp>
      <p:sp>
        <p:nvSpPr>
          <p:cNvPr id="6" name="Slide Number Placeholder 5"/>
          <p:cNvSpPr>
            <a:spLocks noGrp="1"/>
          </p:cNvSpPr>
          <p:nvPr>
            <p:ph type="sldNum" sz="quarter" idx="12"/>
          </p:nvPr>
        </p:nvSpPr>
        <p:spPr/>
        <p:txBody>
          <a:bodyPr/>
          <a:lstStyle/>
          <a:p>
            <a:fld id="{18819C85-E4CD-4C5F-807E-2D96DE7079AA}" type="slidenum">
              <a:rPr lang="en-IN" smtClean="0"/>
              <a:pPr/>
              <a:t>3</a:t>
            </a:fld>
            <a:endParaRPr lang="en-IN" dirty="0"/>
          </a:p>
        </p:txBody>
      </p:sp>
      <p:pic>
        <p:nvPicPr>
          <p:cNvPr id="5" name="object 4"/>
          <p:cNvPicPr/>
          <p:nvPr/>
        </p:nvPicPr>
        <p:blipFill>
          <a:blip r:embed="rId2" cstate="print"/>
          <a:stretch>
            <a:fillRect/>
          </a:stretch>
        </p:blipFill>
        <p:spPr>
          <a:xfrm>
            <a:off x="0" y="3566778"/>
            <a:ext cx="9144000" cy="2667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3349" y="206865"/>
            <a:ext cx="4904143" cy="607730"/>
          </a:xfrm>
          <a:prstGeom prst="rect">
            <a:avLst/>
          </a:prstGeom>
        </p:spPr>
        <p:txBody>
          <a:bodyPr vert="horz" wrap="square" lIns="0" tIns="12065" rIns="0" bIns="0" rtlCol="0">
            <a:spAutoFit/>
          </a:bodyPr>
          <a:lstStyle/>
          <a:p>
            <a:pPr marL="12700" algn="ctr">
              <a:spcBef>
                <a:spcPts val="95"/>
              </a:spcBef>
            </a:pPr>
            <a:r>
              <a:rPr sz="4300" b="1" u="sng" spc="-5" dirty="0">
                <a:solidFill>
                  <a:schemeClr val="tx2">
                    <a:lumMod val="50000"/>
                  </a:schemeClr>
                </a:solidFill>
                <a:effectLst>
                  <a:outerShdw blurRad="38100" dist="38100" dir="2700000" algn="tl">
                    <a:srgbClr val="000000">
                      <a:alpha val="43137"/>
                    </a:srgbClr>
                  </a:outerShdw>
                </a:effectLst>
                <a:latin typeface="Comic Sans MS"/>
                <a:cs typeface="Comic Sans MS"/>
              </a:rPr>
              <a:t>What is an ETP?</a:t>
            </a:r>
          </a:p>
        </p:txBody>
      </p:sp>
      <p:sp>
        <p:nvSpPr>
          <p:cNvPr id="13" name="Date Placeholder 12"/>
          <p:cNvSpPr>
            <a:spLocks noGrp="1"/>
          </p:cNvSpPr>
          <p:nvPr>
            <p:ph type="dt" sz="half" idx="10"/>
          </p:nvPr>
        </p:nvSpPr>
        <p:spPr/>
        <p:txBody>
          <a:bodyPr/>
          <a:lstStyle/>
          <a:p>
            <a:r>
              <a:rPr lang="en-IN" smtClean="0"/>
              <a:t>22-07-2021</a:t>
            </a:r>
            <a:endParaRPr lang="en-IN" dirty="0"/>
          </a:p>
        </p:txBody>
      </p:sp>
      <p:sp>
        <p:nvSpPr>
          <p:cNvPr id="14" name="Slide Number Placeholder 13"/>
          <p:cNvSpPr>
            <a:spLocks noGrp="1"/>
          </p:cNvSpPr>
          <p:nvPr>
            <p:ph type="sldNum" sz="quarter" idx="12"/>
          </p:nvPr>
        </p:nvSpPr>
        <p:spPr/>
        <p:txBody>
          <a:bodyPr/>
          <a:lstStyle/>
          <a:p>
            <a:fld id="{18819C85-E4CD-4C5F-807E-2D96DE7079AA}" type="slidenum">
              <a:rPr lang="en-IN" smtClean="0"/>
              <a:pPr/>
              <a:t>4</a:t>
            </a:fld>
            <a:endParaRPr lang="en-IN" dirty="0"/>
          </a:p>
        </p:txBody>
      </p:sp>
      <p:grpSp>
        <p:nvGrpSpPr>
          <p:cNvPr id="3" name="object 3"/>
          <p:cNvGrpSpPr/>
          <p:nvPr/>
        </p:nvGrpSpPr>
        <p:grpSpPr>
          <a:xfrm>
            <a:off x="1307922" y="4397110"/>
            <a:ext cx="1854835" cy="330835"/>
            <a:chOff x="1283208" y="4331208"/>
            <a:chExt cx="1854835" cy="330835"/>
          </a:xfrm>
        </p:grpSpPr>
        <p:sp>
          <p:nvSpPr>
            <p:cNvPr id="4" name="object 4"/>
            <p:cNvSpPr/>
            <p:nvPr/>
          </p:nvSpPr>
          <p:spPr>
            <a:xfrm>
              <a:off x="1296162" y="4344162"/>
              <a:ext cx="1828800" cy="304800"/>
            </a:xfrm>
            <a:custGeom>
              <a:avLst/>
              <a:gdLst/>
              <a:ahLst/>
              <a:cxnLst/>
              <a:rect l="l" t="t" r="r" b="b"/>
              <a:pathLst>
                <a:path w="1828800" h="304800">
                  <a:moveTo>
                    <a:pt x="1676400" y="0"/>
                  </a:moveTo>
                  <a:lnTo>
                    <a:pt x="1676400" y="76200"/>
                  </a:lnTo>
                  <a:lnTo>
                    <a:pt x="0" y="76200"/>
                  </a:lnTo>
                  <a:lnTo>
                    <a:pt x="76200" y="152400"/>
                  </a:lnTo>
                  <a:lnTo>
                    <a:pt x="0" y="228600"/>
                  </a:lnTo>
                  <a:lnTo>
                    <a:pt x="1676400" y="228600"/>
                  </a:lnTo>
                  <a:lnTo>
                    <a:pt x="1676400" y="304800"/>
                  </a:lnTo>
                  <a:lnTo>
                    <a:pt x="1828800" y="152400"/>
                  </a:lnTo>
                  <a:lnTo>
                    <a:pt x="1676400" y="0"/>
                  </a:lnTo>
                  <a:close/>
                </a:path>
              </a:pathLst>
            </a:custGeom>
            <a:solidFill>
              <a:srgbClr val="622422"/>
            </a:solidFill>
          </p:spPr>
          <p:txBody>
            <a:bodyPr wrap="square" lIns="0" tIns="0" rIns="0" bIns="0" rtlCol="0"/>
            <a:lstStyle/>
            <a:p>
              <a:endParaRPr/>
            </a:p>
          </p:txBody>
        </p:sp>
        <p:sp>
          <p:nvSpPr>
            <p:cNvPr id="5" name="object 5"/>
            <p:cNvSpPr/>
            <p:nvPr/>
          </p:nvSpPr>
          <p:spPr>
            <a:xfrm>
              <a:off x="1296162" y="4344162"/>
              <a:ext cx="1828800" cy="304800"/>
            </a:xfrm>
            <a:custGeom>
              <a:avLst/>
              <a:gdLst/>
              <a:ahLst/>
              <a:cxnLst/>
              <a:rect l="l" t="t" r="r" b="b"/>
              <a:pathLst>
                <a:path w="1828800" h="304800">
                  <a:moveTo>
                    <a:pt x="0" y="76200"/>
                  </a:moveTo>
                  <a:lnTo>
                    <a:pt x="1676400" y="76200"/>
                  </a:lnTo>
                  <a:lnTo>
                    <a:pt x="1676400" y="0"/>
                  </a:lnTo>
                  <a:lnTo>
                    <a:pt x="1828800" y="152400"/>
                  </a:lnTo>
                  <a:lnTo>
                    <a:pt x="1676400" y="304800"/>
                  </a:lnTo>
                  <a:lnTo>
                    <a:pt x="1676400" y="228600"/>
                  </a:lnTo>
                  <a:lnTo>
                    <a:pt x="0" y="228600"/>
                  </a:lnTo>
                  <a:lnTo>
                    <a:pt x="76200" y="152400"/>
                  </a:lnTo>
                  <a:lnTo>
                    <a:pt x="0" y="76200"/>
                  </a:lnTo>
                  <a:close/>
                </a:path>
              </a:pathLst>
            </a:custGeom>
            <a:ln w="25908">
              <a:solidFill>
                <a:srgbClr val="385D89"/>
              </a:solidFill>
            </a:ln>
          </p:spPr>
          <p:txBody>
            <a:bodyPr wrap="square" lIns="0" tIns="0" rIns="0" bIns="0" rtlCol="0"/>
            <a:lstStyle/>
            <a:p>
              <a:endParaRPr/>
            </a:p>
          </p:txBody>
        </p:sp>
      </p:grpSp>
      <p:sp>
        <p:nvSpPr>
          <p:cNvPr id="6" name="object 6"/>
          <p:cNvSpPr txBox="1"/>
          <p:nvPr/>
        </p:nvSpPr>
        <p:spPr>
          <a:xfrm>
            <a:off x="1383349" y="3983853"/>
            <a:ext cx="145415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6F2F9F"/>
                </a:solidFill>
                <a:latin typeface="Calibri"/>
                <a:cs typeface="Calibri"/>
              </a:rPr>
              <a:t>INF</a:t>
            </a:r>
            <a:r>
              <a:rPr sz="2800" spc="-70" dirty="0">
                <a:solidFill>
                  <a:srgbClr val="6F2F9F"/>
                </a:solidFill>
                <a:latin typeface="Calibri"/>
                <a:cs typeface="Calibri"/>
              </a:rPr>
              <a:t>L</a:t>
            </a:r>
            <a:r>
              <a:rPr sz="2800" spc="-5" dirty="0">
                <a:solidFill>
                  <a:srgbClr val="6F2F9F"/>
                </a:solidFill>
                <a:latin typeface="Calibri"/>
                <a:cs typeface="Calibri"/>
              </a:rPr>
              <a:t>UENT</a:t>
            </a:r>
            <a:endParaRPr sz="2800">
              <a:latin typeface="Calibri"/>
              <a:cs typeface="Calibri"/>
            </a:endParaRPr>
          </a:p>
        </p:txBody>
      </p:sp>
      <p:sp>
        <p:nvSpPr>
          <p:cNvPr id="7" name="object 7"/>
          <p:cNvSpPr txBox="1"/>
          <p:nvPr/>
        </p:nvSpPr>
        <p:spPr>
          <a:xfrm>
            <a:off x="3200400" y="4042719"/>
            <a:ext cx="1828800" cy="1219200"/>
          </a:xfrm>
          <a:prstGeom prst="rect">
            <a:avLst/>
          </a:prstGeom>
          <a:ln w="57911">
            <a:solidFill>
              <a:srgbClr val="385D89"/>
            </a:solidFill>
          </a:ln>
        </p:spPr>
        <p:txBody>
          <a:bodyPr vert="horz" wrap="square" lIns="0" tIns="3810" rIns="0" bIns="0" rtlCol="0">
            <a:spAutoFit/>
          </a:bodyPr>
          <a:lstStyle/>
          <a:p>
            <a:pPr marL="232410">
              <a:lnSpc>
                <a:spcPct val="100000"/>
              </a:lnSpc>
              <a:spcBef>
                <a:spcPts val="30"/>
              </a:spcBef>
            </a:pPr>
            <a:r>
              <a:rPr sz="7200" spc="-5" dirty="0">
                <a:solidFill>
                  <a:srgbClr val="6F2F9F"/>
                </a:solidFill>
                <a:latin typeface="Calibri"/>
                <a:cs typeface="Calibri"/>
              </a:rPr>
              <a:t>ETP</a:t>
            </a:r>
            <a:endParaRPr sz="7200">
              <a:latin typeface="Calibri"/>
              <a:cs typeface="Calibri"/>
            </a:endParaRPr>
          </a:p>
        </p:txBody>
      </p:sp>
      <p:sp>
        <p:nvSpPr>
          <p:cNvPr id="8" name="object 8"/>
          <p:cNvSpPr txBox="1"/>
          <p:nvPr/>
        </p:nvSpPr>
        <p:spPr>
          <a:xfrm>
            <a:off x="389718" y="1091341"/>
            <a:ext cx="8530590" cy="3288208"/>
          </a:xfrm>
          <a:prstGeom prst="rect">
            <a:avLst/>
          </a:prstGeom>
        </p:spPr>
        <p:txBody>
          <a:bodyPr vert="horz" wrap="square" lIns="0" tIns="48895" rIns="0" bIns="0" rtlCol="0">
            <a:spAutoFit/>
          </a:bodyPr>
          <a:lstStyle/>
          <a:p>
            <a:pPr marL="355600" marR="5080" indent="-342900" algn="just">
              <a:lnSpc>
                <a:spcPct val="90100"/>
              </a:lnSpc>
              <a:spcBef>
                <a:spcPts val="385"/>
              </a:spcBef>
              <a:buFont typeface="Arial MT"/>
              <a:buChar char="•"/>
              <a:tabLst>
                <a:tab pos="355600" algn="l"/>
              </a:tabLst>
            </a:pPr>
            <a:r>
              <a:rPr sz="2400" b="1" spc="-5" dirty="0">
                <a:solidFill>
                  <a:schemeClr val="bg2">
                    <a:lumMod val="10000"/>
                  </a:schemeClr>
                </a:solidFill>
                <a:latin typeface="Bookman Old Style" panose="02050604050505020204" pitchFamily="18" charset="0"/>
                <a:cs typeface="Calibri"/>
              </a:rPr>
              <a:t>ETP (Effluent Treatment Plant) </a:t>
            </a:r>
            <a:r>
              <a:rPr sz="2400" dirty="0">
                <a:solidFill>
                  <a:srgbClr val="001F5F"/>
                </a:solidFill>
                <a:latin typeface="Bookman Old Style" panose="02050604050505020204" pitchFamily="18" charset="0"/>
                <a:cs typeface="Calibri"/>
              </a:rPr>
              <a:t>is a </a:t>
            </a:r>
            <a:r>
              <a:rPr sz="2400" spc="-10" dirty="0">
                <a:solidFill>
                  <a:srgbClr val="001F5F"/>
                </a:solidFill>
                <a:latin typeface="Bookman Old Style" panose="02050604050505020204" pitchFamily="18" charset="0"/>
                <a:cs typeface="Calibri"/>
              </a:rPr>
              <a:t>process design </a:t>
            </a:r>
            <a:r>
              <a:rPr sz="2400" spc="-20" dirty="0">
                <a:solidFill>
                  <a:srgbClr val="001F5F"/>
                </a:solidFill>
                <a:latin typeface="Bookman Old Style" panose="02050604050505020204" pitchFamily="18" charset="0"/>
                <a:cs typeface="Calibri"/>
              </a:rPr>
              <a:t>for </a:t>
            </a:r>
            <a:r>
              <a:rPr sz="2400" spc="-10" dirty="0">
                <a:solidFill>
                  <a:srgbClr val="001F5F"/>
                </a:solidFill>
                <a:latin typeface="Bookman Old Style" panose="02050604050505020204" pitchFamily="18" charset="0"/>
                <a:cs typeface="Calibri"/>
              </a:rPr>
              <a:t>treating </a:t>
            </a:r>
            <a:r>
              <a:rPr sz="2400" dirty="0">
                <a:solidFill>
                  <a:srgbClr val="001F5F"/>
                </a:solidFill>
                <a:latin typeface="Bookman Old Style" panose="02050604050505020204" pitchFamily="18" charset="0"/>
                <a:cs typeface="Calibri"/>
              </a:rPr>
              <a:t>the </a:t>
            </a:r>
            <a:r>
              <a:rPr sz="2400" spc="5" dirty="0">
                <a:solidFill>
                  <a:srgbClr val="001F5F"/>
                </a:solidFill>
                <a:latin typeface="Bookman Old Style" panose="02050604050505020204" pitchFamily="18" charset="0"/>
                <a:cs typeface="Calibri"/>
              </a:rPr>
              <a:t> </a:t>
            </a:r>
            <a:r>
              <a:rPr sz="2400" spc="-5" dirty="0">
                <a:solidFill>
                  <a:srgbClr val="001F5F"/>
                </a:solidFill>
                <a:latin typeface="Bookman Old Style" panose="02050604050505020204" pitchFamily="18" charset="0"/>
                <a:cs typeface="Calibri"/>
              </a:rPr>
              <a:t>industrial</a:t>
            </a:r>
            <a:r>
              <a:rPr sz="2400" dirty="0">
                <a:solidFill>
                  <a:srgbClr val="001F5F"/>
                </a:solidFill>
                <a:latin typeface="Bookman Old Style" panose="02050604050505020204" pitchFamily="18" charset="0"/>
                <a:cs typeface="Calibri"/>
              </a:rPr>
              <a:t> </a:t>
            </a:r>
            <a:r>
              <a:rPr sz="2400" spc="-20" dirty="0" smtClean="0">
                <a:solidFill>
                  <a:srgbClr val="001F5F"/>
                </a:solidFill>
                <a:latin typeface="Bookman Old Style" panose="02050604050505020204" pitchFamily="18" charset="0"/>
                <a:cs typeface="Calibri"/>
              </a:rPr>
              <a:t>wastewater</a:t>
            </a:r>
            <a:r>
              <a:rPr sz="2400" spc="-15" dirty="0" smtClean="0">
                <a:solidFill>
                  <a:srgbClr val="001F5F"/>
                </a:solidFill>
                <a:latin typeface="Bookman Old Style" panose="02050604050505020204" pitchFamily="18" charset="0"/>
                <a:cs typeface="Calibri"/>
              </a:rPr>
              <a:t> </a:t>
            </a:r>
            <a:r>
              <a:rPr sz="2400" spc="-20" dirty="0">
                <a:solidFill>
                  <a:srgbClr val="001F5F"/>
                </a:solidFill>
                <a:latin typeface="Bookman Old Style" panose="02050604050505020204" pitchFamily="18" charset="0"/>
                <a:cs typeface="Calibri"/>
              </a:rPr>
              <a:t>for</a:t>
            </a:r>
            <a:r>
              <a:rPr sz="2400" spc="-15" dirty="0">
                <a:solidFill>
                  <a:srgbClr val="001F5F"/>
                </a:solidFill>
                <a:latin typeface="Bookman Old Style" panose="02050604050505020204" pitchFamily="18" charset="0"/>
                <a:cs typeface="Calibri"/>
              </a:rPr>
              <a:t> </a:t>
            </a:r>
            <a:r>
              <a:rPr sz="2400" dirty="0">
                <a:solidFill>
                  <a:srgbClr val="001F5F"/>
                </a:solidFill>
                <a:latin typeface="Bookman Old Style" panose="02050604050505020204" pitchFamily="18" charset="0"/>
                <a:cs typeface="Calibri"/>
              </a:rPr>
              <a:t>its</a:t>
            </a:r>
            <a:r>
              <a:rPr sz="2400" spc="5" dirty="0">
                <a:solidFill>
                  <a:srgbClr val="001F5F"/>
                </a:solidFill>
                <a:latin typeface="Bookman Old Style" panose="02050604050505020204" pitchFamily="18" charset="0"/>
                <a:cs typeface="Calibri"/>
              </a:rPr>
              <a:t> </a:t>
            </a:r>
            <a:r>
              <a:rPr sz="2400" spc="-10" dirty="0">
                <a:solidFill>
                  <a:srgbClr val="001F5F"/>
                </a:solidFill>
                <a:latin typeface="Bookman Old Style" panose="02050604050505020204" pitchFamily="18" charset="0"/>
                <a:cs typeface="Calibri"/>
              </a:rPr>
              <a:t>reuse</a:t>
            </a:r>
            <a:r>
              <a:rPr sz="2400" spc="-5" dirty="0">
                <a:solidFill>
                  <a:srgbClr val="001F5F"/>
                </a:solidFill>
                <a:latin typeface="Bookman Old Style" panose="02050604050505020204" pitchFamily="18" charset="0"/>
                <a:cs typeface="Calibri"/>
              </a:rPr>
              <a:t> or</a:t>
            </a:r>
            <a:r>
              <a:rPr sz="2400" dirty="0">
                <a:solidFill>
                  <a:srgbClr val="001F5F"/>
                </a:solidFill>
                <a:latin typeface="Bookman Old Style" panose="02050604050505020204" pitchFamily="18" charset="0"/>
                <a:cs typeface="Calibri"/>
              </a:rPr>
              <a:t> </a:t>
            </a:r>
            <a:r>
              <a:rPr sz="2400" spc="-25" dirty="0">
                <a:solidFill>
                  <a:srgbClr val="001F5F"/>
                </a:solidFill>
                <a:latin typeface="Bookman Old Style" panose="02050604050505020204" pitchFamily="18" charset="0"/>
                <a:cs typeface="Calibri"/>
              </a:rPr>
              <a:t>safe</a:t>
            </a:r>
            <a:r>
              <a:rPr sz="2400" spc="-20" dirty="0">
                <a:solidFill>
                  <a:srgbClr val="001F5F"/>
                </a:solidFill>
                <a:latin typeface="Bookman Old Style" panose="02050604050505020204" pitchFamily="18" charset="0"/>
                <a:cs typeface="Calibri"/>
              </a:rPr>
              <a:t> </a:t>
            </a:r>
            <a:r>
              <a:rPr sz="2400" spc="-5" dirty="0">
                <a:solidFill>
                  <a:srgbClr val="001F5F"/>
                </a:solidFill>
                <a:latin typeface="Bookman Old Style" panose="02050604050505020204" pitchFamily="18" charset="0"/>
                <a:cs typeface="Calibri"/>
              </a:rPr>
              <a:t>disposal</a:t>
            </a:r>
            <a:r>
              <a:rPr sz="2400" dirty="0">
                <a:solidFill>
                  <a:srgbClr val="001F5F"/>
                </a:solidFill>
                <a:latin typeface="Bookman Old Style" panose="02050604050505020204" pitchFamily="18" charset="0"/>
                <a:cs typeface="Calibri"/>
              </a:rPr>
              <a:t> </a:t>
            </a:r>
            <a:r>
              <a:rPr sz="2400" spc="-15" dirty="0">
                <a:solidFill>
                  <a:srgbClr val="001F5F"/>
                </a:solidFill>
                <a:latin typeface="Bookman Old Style" panose="02050604050505020204" pitchFamily="18" charset="0"/>
                <a:cs typeface="Calibri"/>
              </a:rPr>
              <a:t>to</a:t>
            </a:r>
            <a:r>
              <a:rPr sz="2400" spc="-10" dirty="0">
                <a:solidFill>
                  <a:srgbClr val="001F5F"/>
                </a:solidFill>
                <a:latin typeface="Bookman Old Style" panose="02050604050505020204" pitchFamily="18" charset="0"/>
                <a:cs typeface="Calibri"/>
              </a:rPr>
              <a:t> </a:t>
            </a:r>
            <a:r>
              <a:rPr sz="2400" spc="-5" dirty="0">
                <a:solidFill>
                  <a:srgbClr val="001F5F"/>
                </a:solidFill>
                <a:latin typeface="Bookman Old Style" panose="02050604050505020204" pitchFamily="18" charset="0"/>
                <a:cs typeface="Calibri"/>
              </a:rPr>
              <a:t>the </a:t>
            </a:r>
            <a:r>
              <a:rPr sz="2400" dirty="0">
                <a:solidFill>
                  <a:srgbClr val="001F5F"/>
                </a:solidFill>
                <a:latin typeface="Bookman Old Style" panose="02050604050505020204" pitchFamily="18" charset="0"/>
                <a:cs typeface="Calibri"/>
              </a:rPr>
              <a:t> </a:t>
            </a:r>
            <a:r>
              <a:rPr sz="2400" spc="-10" dirty="0">
                <a:solidFill>
                  <a:srgbClr val="001F5F"/>
                </a:solidFill>
                <a:latin typeface="Bookman Old Style" panose="02050604050505020204" pitchFamily="18" charset="0"/>
                <a:cs typeface="Calibri"/>
              </a:rPr>
              <a:t>environment.</a:t>
            </a:r>
            <a:endParaRPr sz="2400" dirty="0">
              <a:latin typeface="Bookman Old Style" panose="02050604050505020204" pitchFamily="18" charset="0"/>
              <a:cs typeface="Calibri"/>
            </a:endParaRPr>
          </a:p>
          <a:p>
            <a:pPr marL="355600" indent="-342900" algn="just">
              <a:lnSpc>
                <a:spcPct val="100000"/>
              </a:lnSpc>
              <a:spcBef>
                <a:spcPts val="285"/>
              </a:spcBef>
              <a:buFont typeface="Arial MT"/>
              <a:buChar char="•"/>
              <a:tabLst>
                <a:tab pos="354965" algn="l"/>
                <a:tab pos="355600" algn="l"/>
              </a:tabLst>
            </a:pPr>
            <a:r>
              <a:rPr sz="2400" b="1" spc="-5" dirty="0">
                <a:solidFill>
                  <a:schemeClr val="bg2">
                    <a:lumMod val="10000"/>
                  </a:schemeClr>
                </a:solidFill>
                <a:latin typeface="Bookman Old Style" panose="02050604050505020204" pitchFamily="18" charset="0"/>
                <a:cs typeface="Calibri"/>
              </a:rPr>
              <a:t>Influent: </a:t>
            </a:r>
            <a:r>
              <a:rPr lang="en-US" sz="2400" b="1" spc="-5" dirty="0" smtClean="0">
                <a:solidFill>
                  <a:schemeClr val="bg2">
                    <a:lumMod val="10000"/>
                  </a:schemeClr>
                </a:solidFill>
                <a:latin typeface="Bookman Old Style" panose="02050604050505020204" pitchFamily="18" charset="0"/>
                <a:cs typeface="Calibri"/>
              </a:rPr>
              <a:t> </a:t>
            </a:r>
            <a:r>
              <a:rPr sz="2400" b="1" spc="-15" dirty="0" smtClean="0">
                <a:solidFill>
                  <a:srgbClr val="001F5F"/>
                </a:solidFill>
                <a:latin typeface="Bookman Old Style" panose="02050604050505020204" pitchFamily="18" charset="0"/>
                <a:cs typeface="Calibri"/>
              </a:rPr>
              <a:t>Untreated</a:t>
            </a:r>
            <a:r>
              <a:rPr sz="2400" b="1" spc="5" dirty="0" smtClean="0">
                <a:solidFill>
                  <a:srgbClr val="001F5F"/>
                </a:solidFill>
                <a:latin typeface="Bookman Old Style" panose="02050604050505020204" pitchFamily="18" charset="0"/>
                <a:cs typeface="Calibri"/>
              </a:rPr>
              <a:t> </a:t>
            </a:r>
            <a:r>
              <a:rPr sz="2400" spc="-5" dirty="0">
                <a:solidFill>
                  <a:srgbClr val="001F5F"/>
                </a:solidFill>
                <a:latin typeface="Bookman Old Style" panose="02050604050505020204" pitchFamily="18" charset="0"/>
                <a:cs typeface="Calibri"/>
              </a:rPr>
              <a:t>industrial</a:t>
            </a:r>
            <a:r>
              <a:rPr sz="2400" spc="-15" dirty="0">
                <a:solidFill>
                  <a:srgbClr val="001F5F"/>
                </a:solidFill>
                <a:latin typeface="Bookman Old Style" panose="02050604050505020204" pitchFamily="18" charset="0"/>
                <a:cs typeface="Calibri"/>
              </a:rPr>
              <a:t> waste</a:t>
            </a:r>
            <a:r>
              <a:rPr sz="2400" spc="-10" dirty="0">
                <a:solidFill>
                  <a:srgbClr val="001F5F"/>
                </a:solidFill>
                <a:latin typeface="Bookman Old Style" panose="02050604050505020204" pitchFamily="18" charset="0"/>
                <a:cs typeface="Calibri"/>
              </a:rPr>
              <a:t> </a:t>
            </a:r>
            <a:r>
              <a:rPr sz="2400" spc="-55" dirty="0">
                <a:solidFill>
                  <a:srgbClr val="001F5F"/>
                </a:solidFill>
                <a:latin typeface="Bookman Old Style" panose="02050604050505020204" pitchFamily="18" charset="0"/>
                <a:cs typeface="Calibri"/>
              </a:rPr>
              <a:t>water.</a:t>
            </a:r>
            <a:endParaRPr sz="2400" dirty="0">
              <a:latin typeface="Bookman Old Style" panose="02050604050505020204" pitchFamily="18" charset="0"/>
              <a:cs typeface="Calibri"/>
            </a:endParaRPr>
          </a:p>
          <a:p>
            <a:pPr marL="355600" indent="-342900" algn="just">
              <a:lnSpc>
                <a:spcPct val="100000"/>
              </a:lnSpc>
              <a:spcBef>
                <a:spcPts val="290"/>
              </a:spcBef>
              <a:buFont typeface="Arial MT"/>
              <a:buChar char="•"/>
              <a:tabLst>
                <a:tab pos="354965" algn="l"/>
                <a:tab pos="355600" algn="l"/>
              </a:tabLst>
            </a:pPr>
            <a:r>
              <a:rPr sz="2400" b="1" spc="-5" dirty="0">
                <a:solidFill>
                  <a:schemeClr val="bg2">
                    <a:lumMod val="10000"/>
                  </a:schemeClr>
                </a:solidFill>
                <a:latin typeface="Bookman Old Style" panose="02050604050505020204" pitchFamily="18" charset="0"/>
                <a:cs typeface="Calibri"/>
              </a:rPr>
              <a:t>Effluent</a:t>
            </a:r>
            <a:r>
              <a:rPr sz="2400" b="1" spc="-5" dirty="0" smtClean="0">
                <a:solidFill>
                  <a:schemeClr val="bg2">
                    <a:lumMod val="10000"/>
                  </a:schemeClr>
                </a:solidFill>
                <a:latin typeface="Bookman Old Style" panose="02050604050505020204" pitchFamily="18" charset="0"/>
                <a:cs typeface="Calibri"/>
              </a:rPr>
              <a:t>:</a:t>
            </a:r>
            <a:r>
              <a:rPr lang="en-US" sz="2400" b="1" spc="-5" dirty="0" smtClean="0">
                <a:solidFill>
                  <a:schemeClr val="bg2">
                    <a:lumMod val="10000"/>
                  </a:schemeClr>
                </a:solidFill>
                <a:latin typeface="Bookman Old Style" panose="02050604050505020204" pitchFamily="18" charset="0"/>
                <a:cs typeface="Calibri"/>
              </a:rPr>
              <a:t> </a:t>
            </a:r>
            <a:r>
              <a:rPr sz="2400" b="1" spc="-5" dirty="0" smtClean="0">
                <a:solidFill>
                  <a:schemeClr val="bg2">
                    <a:lumMod val="10000"/>
                  </a:schemeClr>
                </a:solidFill>
                <a:latin typeface="Bookman Old Style" panose="02050604050505020204" pitchFamily="18" charset="0"/>
                <a:cs typeface="Calibri"/>
              </a:rPr>
              <a:t> </a:t>
            </a:r>
            <a:r>
              <a:rPr sz="2400" b="1" spc="-35" dirty="0">
                <a:solidFill>
                  <a:srgbClr val="001F5F"/>
                </a:solidFill>
                <a:latin typeface="Bookman Old Style" panose="02050604050505020204" pitchFamily="18" charset="0"/>
                <a:cs typeface="Calibri"/>
              </a:rPr>
              <a:t>Treated</a:t>
            </a:r>
            <a:r>
              <a:rPr sz="2400" b="1" dirty="0">
                <a:solidFill>
                  <a:srgbClr val="001F5F"/>
                </a:solidFill>
                <a:latin typeface="Bookman Old Style" panose="02050604050505020204" pitchFamily="18" charset="0"/>
                <a:cs typeface="Calibri"/>
              </a:rPr>
              <a:t> </a:t>
            </a:r>
            <a:r>
              <a:rPr sz="2400" spc="-5" dirty="0">
                <a:solidFill>
                  <a:srgbClr val="001F5F"/>
                </a:solidFill>
                <a:latin typeface="Bookman Old Style" panose="02050604050505020204" pitchFamily="18" charset="0"/>
                <a:cs typeface="Calibri"/>
              </a:rPr>
              <a:t>industrial</a:t>
            </a:r>
            <a:r>
              <a:rPr sz="2400" spc="-10" dirty="0">
                <a:solidFill>
                  <a:srgbClr val="001F5F"/>
                </a:solidFill>
                <a:latin typeface="Bookman Old Style" panose="02050604050505020204" pitchFamily="18" charset="0"/>
                <a:cs typeface="Calibri"/>
              </a:rPr>
              <a:t> </a:t>
            </a:r>
            <a:r>
              <a:rPr sz="2400" spc="-15" dirty="0">
                <a:solidFill>
                  <a:srgbClr val="001F5F"/>
                </a:solidFill>
                <a:latin typeface="Bookman Old Style" panose="02050604050505020204" pitchFamily="18" charset="0"/>
                <a:cs typeface="Calibri"/>
              </a:rPr>
              <a:t>waste</a:t>
            </a:r>
            <a:r>
              <a:rPr sz="2400" spc="-10" dirty="0">
                <a:solidFill>
                  <a:srgbClr val="001F5F"/>
                </a:solidFill>
                <a:latin typeface="Bookman Old Style" panose="02050604050505020204" pitchFamily="18" charset="0"/>
                <a:cs typeface="Calibri"/>
              </a:rPr>
              <a:t> </a:t>
            </a:r>
            <a:r>
              <a:rPr sz="2400" spc="-55" dirty="0">
                <a:solidFill>
                  <a:srgbClr val="001F5F"/>
                </a:solidFill>
                <a:latin typeface="Bookman Old Style" panose="02050604050505020204" pitchFamily="18" charset="0"/>
                <a:cs typeface="Calibri"/>
              </a:rPr>
              <a:t>water.</a:t>
            </a:r>
            <a:endParaRPr sz="2400" dirty="0">
              <a:latin typeface="Bookman Old Style" panose="02050604050505020204" pitchFamily="18" charset="0"/>
              <a:cs typeface="Calibri"/>
            </a:endParaRPr>
          </a:p>
          <a:p>
            <a:pPr marL="355600" indent="-342900" algn="just">
              <a:lnSpc>
                <a:spcPct val="100000"/>
              </a:lnSpc>
              <a:spcBef>
                <a:spcPts val="290"/>
              </a:spcBef>
              <a:buFont typeface="Arial MT"/>
              <a:buChar char="•"/>
              <a:tabLst>
                <a:tab pos="354965" algn="l"/>
                <a:tab pos="355600" algn="l"/>
              </a:tabLst>
            </a:pPr>
            <a:r>
              <a:rPr sz="2400" b="1" spc="-5" dirty="0">
                <a:solidFill>
                  <a:schemeClr val="bg2">
                    <a:lumMod val="10000"/>
                  </a:schemeClr>
                </a:solidFill>
                <a:latin typeface="Bookman Old Style" panose="02050604050505020204" pitchFamily="18" charset="0"/>
                <a:cs typeface="Calibri"/>
              </a:rPr>
              <a:t>Sludge</a:t>
            </a:r>
            <a:r>
              <a:rPr sz="2400" b="1" spc="-5" dirty="0" smtClean="0">
                <a:solidFill>
                  <a:schemeClr val="bg2">
                    <a:lumMod val="10000"/>
                  </a:schemeClr>
                </a:solidFill>
                <a:latin typeface="Bookman Old Style" panose="02050604050505020204" pitchFamily="18" charset="0"/>
                <a:cs typeface="Calibri"/>
              </a:rPr>
              <a:t>:</a:t>
            </a:r>
            <a:r>
              <a:rPr lang="en-US" sz="2400" b="1" spc="-5" dirty="0" smtClean="0">
                <a:solidFill>
                  <a:schemeClr val="bg2">
                    <a:lumMod val="10000"/>
                  </a:schemeClr>
                </a:solidFill>
                <a:latin typeface="Bookman Old Style" panose="02050604050505020204" pitchFamily="18" charset="0"/>
                <a:cs typeface="Calibri"/>
              </a:rPr>
              <a:t> </a:t>
            </a:r>
            <a:r>
              <a:rPr sz="2400" b="1" spc="-10" dirty="0" smtClean="0">
                <a:solidFill>
                  <a:schemeClr val="bg2">
                    <a:lumMod val="10000"/>
                  </a:schemeClr>
                </a:solidFill>
                <a:latin typeface="Bookman Old Style" panose="02050604050505020204" pitchFamily="18" charset="0"/>
                <a:cs typeface="Calibri"/>
              </a:rPr>
              <a:t> </a:t>
            </a:r>
            <a:r>
              <a:rPr sz="2400" b="1" dirty="0">
                <a:solidFill>
                  <a:srgbClr val="001F5F"/>
                </a:solidFill>
                <a:latin typeface="Bookman Old Style" panose="02050604050505020204" pitchFamily="18" charset="0"/>
                <a:cs typeface="Calibri"/>
              </a:rPr>
              <a:t>Solid</a:t>
            </a:r>
            <a:r>
              <a:rPr sz="2400" b="1" spc="-20" dirty="0">
                <a:solidFill>
                  <a:srgbClr val="001F5F"/>
                </a:solidFill>
                <a:latin typeface="Bookman Old Style" panose="02050604050505020204" pitchFamily="18" charset="0"/>
                <a:cs typeface="Calibri"/>
              </a:rPr>
              <a:t> </a:t>
            </a:r>
            <a:r>
              <a:rPr sz="2400" b="1" dirty="0">
                <a:solidFill>
                  <a:srgbClr val="001F5F"/>
                </a:solidFill>
                <a:latin typeface="Bookman Old Style" panose="02050604050505020204" pitchFamily="18" charset="0"/>
                <a:cs typeface="Calibri"/>
              </a:rPr>
              <a:t>part</a:t>
            </a:r>
            <a:r>
              <a:rPr sz="2400" b="1" spc="-10" dirty="0">
                <a:solidFill>
                  <a:srgbClr val="001F5F"/>
                </a:solidFill>
                <a:latin typeface="Bookman Old Style" panose="02050604050505020204" pitchFamily="18" charset="0"/>
                <a:cs typeface="Calibri"/>
              </a:rPr>
              <a:t> </a:t>
            </a:r>
            <a:r>
              <a:rPr sz="2400" spc="-15" dirty="0">
                <a:solidFill>
                  <a:srgbClr val="001F5F"/>
                </a:solidFill>
                <a:latin typeface="Bookman Old Style" panose="02050604050505020204" pitchFamily="18" charset="0"/>
                <a:cs typeface="Calibri"/>
              </a:rPr>
              <a:t>separated</a:t>
            </a:r>
            <a:r>
              <a:rPr sz="2400" spc="-10" dirty="0">
                <a:solidFill>
                  <a:srgbClr val="001F5F"/>
                </a:solidFill>
                <a:latin typeface="Bookman Old Style" panose="02050604050505020204" pitchFamily="18" charset="0"/>
                <a:cs typeface="Calibri"/>
              </a:rPr>
              <a:t> </a:t>
            </a:r>
            <a:r>
              <a:rPr sz="2400" spc="-15" dirty="0">
                <a:solidFill>
                  <a:srgbClr val="001F5F"/>
                </a:solidFill>
                <a:latin typeface="Bookman Old Style" panose="02050604050505020204" pitchFamily="18" charset="0"/>
                <a:cs typeface="Calibri"/>
              </a:rPr>
              <a:t>from </a:t>
            </a:r>
            <a:r>
              <a:rPr sz="2400" spc="-20" dirty="0">
                <a:solidFill>
                  <a:srgbClr val="001F5F"/>
                </a:solidFill>
                <a:latin typeface="Bookman Old Style" panose="02050604050505020204" pitchFamily="18" charset="0"/>
                <a:cs typeface="Calibri"/>
              </a:rPr>
              <a:t>waste</a:t>
            </a:r>
            <a:r>
              <a:rPr sz="2400" spc="-30" dirty="0">
                <a:solidFill>
                  <a:srgbClr val="001F5F"/>
                </a:solidFill>
                <a:latin typeface="Bookman Old Style" panose="02050604050505020204" pitchFamily="18" charset="0"/>
                <a:cs typeface="Calibri"/>
              </a:rPr>
              <a:t> </a:t>
            </a:r>
            <a:r>
              <a:rPr sz="2400" spc="-15" dirty="0">
                <a:solidFill>
                  <a:srgbClr val="001F5F"/>
                </a:solidFill>
                <a:latin typeface="Bookman Old Style" panose="02050604050505020204" pitchFamily="18" charset="0"/>
                <a:cs typeface="Calibri"/>
              </a:rPr>
              <a:t>water</a:t>
            </a:r>
            <a:r>
              <a:rPr sz="2400" spc="-20" dirty="0">
                <a:solidFill>
                  <a:srgbClr val="001F5F"/>
                </a:solidFill>
                <a:latin typeface="Bookman Old Style" panose="02050604050505020204" pitchFamily="18" charset="0"/>
                <a:cs typeface="Calibri"/>
              </a:rPr>
              <a:t> </a:t>
            </a:r>
            <a:r>
              <a:rPr sz="2400" spc="-10" dirty="0">
                <a:solidFill>
                  <a:srgbClr val="001F5F"/>
                </a:solidFill>
                <a:latin typeface="Bookman Old Style" panose="02050604050505020204" pitchFamily="18" charset="0"/>
                <a:cs typeface="Calibri"/>
              </a:rPr>
              <a:t>by</a:t>
            </a:r>
            <a:r>
              <a:rPr sz="2400" dirty="0">
                <a:solidFill>
                  <a:srgbClr val="001F5F"/>
                </a:solidFill>
                <a:latin typeface="Bookman Old Style" panose="02050604050505020204" pitchFamily="18" charset="0"/>
                <a:cs typeface="Calibri"/>
              </a:rPr>
              <a:t> </a:t>
            </a:r>
            <a:r>
              <a:rPr sz="2400" spc="-80" dirty="0">
                <a:solidFill>
                  <a:srgbClr val="001F5F"/>
                </a:solidFill>
                <a:latin typeface="Bookman Old Style" panose="02050604050505020204" pitchFamily="18" charset="0"/>
                <a:cs typeface="Calibri"/>
              </a:rPr>
              <a:t>ETP.</a:t>
            </a:r>
            <a:endParaRPr sz="2400" dirty="0">
              <a:latin typeface="Bookman Old Style" panose="02050604050505020204" pitchFamily="18" charset="0"/>
              <a:cs typeface="Calibri"/>
            </a:endParaRPr>
          </a:p>
          <a:p>
            <a:pPr marR="833119" algn="just">
              <a:lnSpc>
                <a:spcPct val="100000"/>
              </a:lnSpc>
              <a:spcBef>
                <a:spcPts val="1650"/>
              </a:spcBef>
            </a:pPr>
            <a:endParaRPr sz="2800" dirty="0">
              <a:latin typeface="Bookman Old Style" panose="02050604050505020204" pitchFamily="18" charset="0"/>
              <a:cs typeface="Calibri"/>
            </a:endParaRPr>
          </a:p>
        </p:txBody>
      </p:sp>
      <p:sp>
        <p:nvSpPr>
          <p:cNvPr id="9" name="object 9"/>
          <p:cNvSpPr/>
          <p:nvPr/>
        </p:nvSpPr>
        <p:spPr>
          <a:xfrm>
            <a:off x="5095864" y="4335923"/>
            <a:ext cx="1828800" cy="381000"/>
          </a:xfrm>
          <a:custGeom>
            <a:avLst/>
            <a:gdLst/>
            <a:ahLst/>
            <a:cxnLst/>
            <a:rect l="l" t="t" r="r" b="b"/>
            <a:pathLst>
              <a:path w="1828800" h="381000">
                <a:moveTo>
                  <a:pt x="0" y="95250"/>
                </a:moveTo>
                <a:lnTo>
                  <a:pt x="1638299" y="95250"/>
                </a:lnTo>
                <a:lnTo>
                  <a:pt x="1638299" y="0"/>
                </a:lnTo>
                <a:lnTo>
                  <a:pt x="1828799" y="190500"/>
                </a:lnTo>
                <a:lnTo>
                  <a:pt x="1638299" y="381000"/>
                </a:lnTo>
                <a:lnTo>
                  <a:pt x="1638299" y="285750"/>
                </a:lnTo>
                <a:lnTo>
                  <a:pt x="0" y="285750"/>
                </a:lnTo>
                <a:lnTo>
                  <a:pt x="95250" y="190500"/>
                </a:lnTo>
                <a:lnTo>
                  <a:pt x="0" y="95250"/>
                </a:lnTo>
                <a:close/>
              </a:path>
            </a:pathLst>
          </a:custGeom>
          <a:ln w="25908">
            <a:solidFill>
              <a:srgbClr val="385D89"/>
            </a:solidFill>
          </a:ln>
        </p:spPr>
        <p:txBody>
          <a:bodyPr wrap="square" lIns="0" tIns="0" rIns="0" bIns="0" rtlCol="0"/>
          <a:lstStyle/>
          <a:p>
            <a:endParaRPr/>
          </a:p>
        </p:txBody>
      </p:sp>
      <p:sp>
        <p:nvSpPr>
          <p:cNvPr id="10" name="object 10"/>
          <p:cNvSpPr/>
          <p:nvPr/>
        </p:nvSpPr>
        <p:spPr>
          <a:xfrm>
            <a:off x="3946685" y="5270918"/>
            <a:ext cx="304800" cy="838200"/>
          </a:xfrm>
          <a:custGeom>
            <a:avLst/>
            <a:gdLst/>
            <a:ahLst/>
            <a:cxnLst/>
            <a:rect l="l" t="t" r="r" b="b"/>
            <a:pathLst>
              <a:path w="304800" h="838200">
                <a:moveTo>
                  <a:pt x="228600" y="0"/>
                </a:moveTo>
                <a:lnTo>
                  <a:pt x="228600" y="685800"/>
                </a:lnTo>
                <a:lnTo>
                  <a:pt x="304800" y="685800"/>
                </a:lnTo>
                <a:lnTo>
                  <a:pt x="152400" y="838200"/>
                </a:lnTo>
                <a:lnTo>
                  <a:pt x="0" y="685800"/>
                </a:lnTo>
                <a:lnTo>
                  <a:pt x="76200" y="685800"/>
                </a:lnTo>
                <a:lnTo>
                  <a:pt x="76200" y="0"/>
                </a:lnTo>
                <a:lnTo>
                  <a:pt x="152400" y="76200"/>
                </a:lnTo>
                <a:lnTo>
                  <a:pt x="228600" y="0"/>
                </a:lnTo>
                <a:close/>
              </a:path>
            </a:pathLst>
          </a:custGeom>
          <a:solidFill>
            <a:schemeClr val="tx1">
              <a:lumMod val="50000"/>
              <a:lumOff val="50000"/>
            </a:schemeClr>
          </a:solidFill>
          <a:ln w="25908">
            <a:solidFill>
              <a:srgbClr val="385D89"/>
            </a:solidFill>
          </a:ln>
        </p:spPr>
        <p:txBody>
          <a:bodyPr wrap="square" lIns="0" tIns="0" rIns="0" bIns="0" rtlCol="0"/>
          <a:lstStyle/>
          <a:p>
            <a:endParaRPr/>
          </a:p>
        </p:txBody>
      </p:sp>
      <p:sp>
        <p:nvSpPr>
          <p:cNvPr id="11" name="object 11"/>
          <p:cNvSpPr txBox="1"/>
          <p:nvPr/>
        </p:nvSpPr>
        <p:spPr>
          <a:xfrm>
            <a:off x="5281634" y="3978704"/>
            <a:ext cx="1471930" cy="452120"/>
          </a:xfrm>
          <a:prstGeom prst="rect">
            <a:avLst/>
          </a:prstGeom>
        </p:spPr>
        <p:txBody>
          <a:bodyPr vert="horz" wrap="square" lIns="0" tIns="12065" rIns="0" bIns="0" rtlCol="0">
            <a:spAutoFit/>
          </a:bodyPr>
          <a:lstStyle/>
          <a:p>
            <a:pPr marL="12700">
              <a:lnSpc>
                <a:spcPct val="100000"/>
              </a:lnSpc>
              <a:spcBef>
                <a:spcPts val="95"/>
              </a:spcBef>
            </a:pPr>
            <a:r>
              <a:rPr sz="2800" spc="-15" dirty="0">
                <a:solidFill>
                  <a:srgbClr val="00AF50"/>
                </a:solidFill>
                <a:latin typeface="Calibri"/>
                <a:cs typeface="Calibri"/>
              </a:rPr>
              <a:t>EFFLUENT</a:t>
            </a:r>
            <a:endParaRPr sz="2800">
              <a:latin typeface="Calibri"/>
              <a:cs typeface="Calibri"/>
            </a:endParaRPr>
          </a:p>
        </p:txBody>
      </p:sp>
      <p:sp>
        <p:nvSpPr>
          <p:cNvPr id="12" name="object 12"/>
          <p:cNvSpPr txBox="1"/>
          <p:nvPr/>
        </p:nvSpPr>
        <p:spPr>
          <a:xfrm>
            <a:off x="3565397" y="6130749"/>
            <a:ext cx="1174750"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C00000"/>
                </a:solidFill>
                <a:latin typeface="Calibri"/>
                <a:cs typeface="Calibri"/>
              </a:rPr>
              <a:t>S</a:t>
            </a:r>
            <a:r>
              <a:rPr sz="2800" spc="-65" dirty="0">
                <a:solidFill>
                  <a:srgbClr val="C00000"/>
                </a:solidFill>
                <a:latin typeface="Calibri"/>
                <a:cs typeface="Calibri"/>
              </a:rPr>
              <a:t>L</a:t>
            </a:r>
            <a:r>
              <a:rPr sz="2800" spc="-5" dirty="0">
                <a:solidFill>
                  <a:srgbClr val="C00000"/>
                </a:solidFill>
                <a:latin typeface="Calibri"/>
                <a:cs typeface="Calibri"/>
              </a:rPr>
              <a:t>UDGE</a:t>
            </a:r>
            <a:endParaRPr sz="2800">
              <a:latin typeface="Calibri"/>
              <a:cs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41837" y="304382"/>
            <a:ext cx="4511565" cy="607730"/>
          </a:xfrm>
          <a:prstGeom prst="rect">
            <a:avLst/>
          </a:prstGeom>
        </p:spPr>
        <p:txBody>
          <a:bodyPr vert="horz" wrap="square" lIns="0" tIns="12065" rIns="0" bIns="0" rtlCol="0">
            <a:spAutoFit/>
          </a:bodyPr>
          <a:lstStyle/>
          <a:p>
            <a:pPr marL="12700" algn="ctr">
              <a:spcBef>
                <a:spcPts val="95"/>
              </a:spcBef>
            </a:pPr>
            <a:r>
              <a:rPr sz="4300" b="1" u="sng" spc="-5" dirty="0">
                <a:solidFill>
                  <a:schemeClr val="tx2">
                    <a:lumMod val="50000"/>
                  </a:schemeClr>
                </a:solidFill>
                <a:effectLst>
                  <a:outerShdw blurRad="38100" dist="38100" dir="2700000" algn="tl">
                    <a:srgbClr val="000000">
                      <a:alpha val="43137"/>
                    </a:srgbClr>
                  </a:outerShdw>
                </a:effectLst>
                <a:latin typeface="Comic Sans MS"/>
                <a:cs typeface="Comic Sans MS"/>
              </a:rPr>
              <a:t>Need of ETP</a:t>
            </a:r>
          </a:p>
        </p:txBody>
      </p:sp>
      <p:sp>
        <p:nvSpPr>
          <p:cNvPr id="7" name="Date Placeholder 6"/>
          <p:cNvSpPr>
            <a:spLocks noGrp="1"/>
          </p:cNvSpPr>
          <p:nvPr>
            <p:ph type="dt" sz="half" idx="10"/>
          </p:nvPr>
        </p:nvSpPr>
        <p:spPr/>
        <p:txBody>
          <a:bodyPr/>
          <a:lstStyle/>
          <a:p>
            <a:r>
              <a:rPr lang="en-IN" smtClean="0"/>
              <a:t>22-07-2021</a:t>
            </a:r>
            <a:endParaRPr lang="en-IN" dirty="0"/>
          </a:p>
        </p:txBody>
      </p:sp>
      <p:sp>
        <p:nvSpPr>
          <p:cNvPr id="8" name="Slide Number Placeholder 7"/>
          <p:cNvSpPr>
            <a:spLocks noGrp="1"/>
          </p:cNvSpPr>
          <p:nvPr>
            <p:ph type="sldNum" sz="quarter" idx="12"/>
          </p:nvPr>
        </p:nvSpPr>
        <p:spPr/>
        <p:txBody>
          <a:bodyPr/>
          <a:lstStyle/>
          <a:p>
            <a:fld id="{18819C85-E4CD-4C5F-807E-2D96DE7079AA}" type="slidenum">
              <a:rPr lang="en-IN" smtClean="0"/>
              <a:pPr/>
              <a:t>5</a:t>
            </a:fld>
            <a:endParaRPr lang="en-IN" dirty="0"/>
          </a:p>
        </p:txBody>
      </p:sp>
      <p:sp>
        <p:nvSpPr>
          <p:cNvPr id="3" name="object 3"/>
          <p:cNvSpPr txBox="1"/>
          <p:nvPr/>
        </p:nvSpPr>
        <p:spPr>
          <a:xfrm>
            <a:off x="198189" y="1293070"/>
            <a:ext cx="8749528" cy="2598788"/>
          </a:xfrm>
          <a:prstGeom prst="rect">
            <a:avLst/>
          </a:prstGeom>
        </p:spPr>
        <p:txBody>
          <a:bodyPr vert="horz" wrap="square" lIns="0" tIns="13335" rIns="0" bIns="0" rtlCol="0">
            <a:spAutoFit/>
          </a:bodyPr>
          <a:lstStyle/>
          <a:p>
            <a:pPr marL="355600" indent="-342900" algn="just">
              <a:lnSpc>
                <a:spcPct val="100000"/>
              </a:lnSpc>
              <a:spcBef>
                <a:spcPts val="105"/>
              </a:spcBef>
              <a:buFont typeface="Arial MT"/>
              <a:buChar char="•"/>
              <a:tabLst>
                <a:tab pos="354965" algn="l"/>
                <a:tab pos="355600" algn="l"/>
              </a:tabLst>
            </a:pPr>
            <a:r>
              <a:rPr sz="2400" spc="-90" dirty="0">
                <a:latin typeface="Bookman Old Style" panose="02050604050505020204" pitchFamily="18" charset="0"/>
                <a:cs typeface="Times New Roman"/>
              </a:rPr>
              <a:t>To</a:t>
            </a:r>
            <a:r>
              <a:rPr sz="2400" spc="-10" dirty="0">
                <a:latin typeface="Bookman Old Style" panose="02050604050505020204" pitchFamily="18" charset="0"/>
                <a:cs typeface="Times New Roman"/>
              </a:rPr>
              <a:t> </a:t>
            </a:r>
            <a:r>
              <a:rPr sz="2400" b="1" spc="-5" dirty="0">
                <a:solidFill>
                  <a:schemeClr val="bg2">
                    <a:lumMod val="10000"/>
                  </a:schemeClr>
                </a:solidFill>
                <a:latin typeface="Bookman Old Style" panose="02050604050505020204" pitchFamily="18" charset="0"/>
                <a:cs typeface="Times New Roman"/>
              </a:rPr>
              <a:t>clean </a:t>
            </a:r>
            <a:r>
              <a:rPr sz="2400" b="1" dirty="0" smtClean="0">
                <a:solidFill>
                  <a:schemeClr val="bg2">
                    <a:lumMod val="10000"/>
                  </a:schemeClr>
                </a:solidFill>
                <a:latin typeface="Bookman Old Style" panose="02050604050505020204" pitchFamily="18" charset="0"/>
                <a:cs typeface="Times New Roman"/>
              </a:rPr>
              <a:t>industry</a:t>
            </a:r>
            <a:r>
              <a:rPr sz="2400" b="1" spc="10" dirty="0" smtClean="0">
                <a:solidFill>
                  <a:schemeClr val="bg2">
                    <a:lumMod val="10000"/>
                  </a:schemeClr>
                </a:solidFill>
                <a:latin typeface="Bookman Old Style" panose="02050604050505020204" pitchFamily="18" charset="0"/>
                <a:cs typeface="Times New Roman"/>
              </a:rPr>
              <a:t> </a:t>
            </a:r>
            <a:r>
              <a:rPr sz="2400" b="1" spc="-5" dirty="0">
                <a:solidFill>
                  <a:schemeClr val="bg2">
                    <a:lumMod val="10000"/>
                  </a:schemeClr>
                </a:solidFill>
                <a:latin typeface="Bookman Old Style" panose="02050604050505020204" pitchFamily="18" charset="0"/>
                <a:cs typeface="Times New Roman"/>
              </a:rPr>
              <a:t>effluent</a:t>
            </a:r>
            <a:r>
              <a:rPr sz="2400" b="1" spc="-15" dirty="0">
                <a:solidFill>
                  <a:schemeClr val="tx2">
                    <a:lumMod val="50000"/>
                  </a:schemeClr>
                </a:solidFill>
                <a:latin typeface="Bookman Old Style" panose="02050604050505020204" pitchFamily="18" charset="0"/>
                <a:cs typeface="Times New Roman"/>
              </a:rPr>
              <a:t> </a:t>
            </a:r>
            <a:r>
              <a:rPr lang="en-US" sz="2400" b="1" spc="-15" dirty="0" smtClean="0">
                <a:solidFill>
                  <a:schemeClr val="tx2">
                    <a:lumMod val="50000"/>
                  </a:schemeClr>
                </a:solidFill>
                <a:latin typeface="Bookman Old Style" panose="02050604050505020204" pitchFamily="18" charset="0"/>
                <a:cs typeface="Times New Roman"/>
              </a:rPr>
              <a:t> </a:t>
            </a:r>
            <a:r>
              <a:rPr sz="2400" dirty="0" smtClean="0">
                <a:latin typeface="Bookman Old Style" panose="02050604050505020204" pitchFamily="18" charset="0"/>
                <a:cs typeface="Times New Roman"/>
              </a:rPr>
              <a:t>and</a:t>
            </a:r>
            <a:r>
              <a:rPr sz="2400" spc="-10" dirty="0" smtClean="0">
                <a:latin typeface="Bookman Old Style" panose="02050604050505020204" pitchFamily="18" charset="0"/>
                <a:cs typeface="Times New Roman"/>
              </a:rPr>
              <a:t> </a:t>
            </a:r>
            <a:r>
              <a:rPr sz="2400" spc="-5" dirty="0">
                <a:latin typeface="Bookman Old Style" panose="02050604050505020204" pitchFamily="18" charset="0"/>
                <a:cs typeface="Times New Roman"/>
              </a:rPr>
              <a:t>recycle</a:t>
            </a:r>
            <a:r>
              <a:rPr sz="2400" spc="-15" dirty="0">
                <a:latin typeface="Bookman Old Style" panose="02050604050505020204" pitchFamily="18" charset="0"/>
                <a:cs typeface="Times New Roman"/>
              </a:rPr>
              <a:t> </a:t>
            </a:r>
            <a:r>
              <a:rPr sz="2400" spc="-5" dirty="0">
                <a:latin typeface="Bookman Old Style" panose="02050604050505020204" pitchFamily="18" charset="0"/>
                <a:cs typeface="Times New Roman"/>
              </a:rPr>
              <a:t>it</a:t>
            </a:r>
            <a:r>
              <a:rPr sz="2400" spc="10" dirty="0">
                <a:latin typeface="Bookman Old Style" panose="02050604050505020204" pitchFamily="18" charset="0"/>
                <a:cs typeface="Times New Roman"/>
              </a:rPr>
              <a:t> </a:t>
            </a:r>
            <a:r>
              <a:rPr sz="2400" dirty="0">
                <a:latin typeface="Bookman Old Style" panose="02050604050505020204" pitchFamily="18" charset="0"/>
                <a:cs typeface="Times New Roman"/>
              </a:rPr>
              <a:t>for</a:t>
            </a:r>
            <a:r>
              <a:rPr sz="2400" spc="-10" dirty="0">
                <a:latin typeface="Bookman Old Style" panose="02050604050505020204" pitchFamily="18" charset="0"/>
                <a:cs typeface="Times New Roman"/>
              </a:rPr>
              <a:t> </a:t>
            </a:r>
            <a:r>
              <a:rPr sz="2400" dirty="0">
                <a:latin typeface="Bookman Old Style" panose="02050604050505020204" pitchFamily="18" charset="0"/>
                <a:cs typeface="Times New Roman"/>
              </a:rPr>
              <a:t>further</a:t>
            </a:r>
            <a:r>
              <a:rPr sz="2400" spc="-20" dirty="0">
                <a:latin typeface="Bookman Old Style" panose="02050604050505020204" pitchFamily="18" charset="0"/>
                <a:cs typeface="Times New Roman"/>
              </a:rPr>
              <a:t> </a:t>
            </a:r>
            <a:r>
              <a:rPr sz="2400" dirty="0">
                <a:latin typeface="Bookman Old Style" panose="02050604050505020204" pitchFamily="18" charset="0"/>
                <a:cs typeface="Times New Roman"/>
              </a:rPr>
              <a:t>use.</a:t>
            </a:r>
          </a:p>
          <a:p>
            <a:pPr algn="just">
              <a:lnSpc>
                <a:spcPct val="100000"/>
              </a:lnSpc>
              <a:spcBef>
                <a:spcPts val="5"/>
              </a:spcBef>
            </a:pPr>
            <a:endParaRPr sz="2400" dirty="0">
              <a:latin typeface="Bookman Old Style" panose="02050604050505020204" pitchFamily="18" charset="0"/>
              <a:cs typeface="Times New Roman"/>
            </a:endParaRPr>
          </a:p>
          <a:p>
            <a:pPr marL="355600" indent="-342900" algn="just">
              <a:lnSpc>
                <a:spcPct val="100000"/>
              </a:lnSpc>
              <a:buFont typeface="Arial MT"/>
              <a:buChar char="•"/>
              <a:tabLst>
                <a:tab pos="354965" algn="l"/>
                <a:tab pos="355600" algn="l"/>
              </a:tabLst>
            </a:pPr>
            <a:r>
              <a:rPr sz="2400" spc="-90" dirty="0">
                <a:latin typeface="Bookman Old Style" panose="02050604050505020204" pitchFamily="18" charset="0"/>
                <a:cs typeface="Times New Roman"/>
              </a:rPr>
              <a:t>To</a:t>
            </a:r>
            <a:r>
              <a:rPr sz="2400" spc="-10" dirty="0">
                <a:latin typeface="Bookman Old Style" panose="02050604050505020204" pitchFamily="18" charset="0"/>
                <a:cs typeface="Times New Roman"/>
              </a:rPr>
              <a:t> </a:t>
            </a:r>
            <a:r>
              <a:rPr sz="2400" b="1" spc="-10" dirty="0">
                <a:solidFill>
                  <a:schemeClr val="bg2">
                    <a:lumMod val="10000"/>
                  </a:schemeClr>
                </a:solidFill>
                <a:latin typeface="Bookman Old Style" panose="02050604050505020204" pitchFamily="18" charset="0"/>
                <a:cs typeface="Times New Roman"/>
              </a:rPr>
              <a:t>reduce</a:t>
            </a:r>
            <a:r>
              <a:rPr sz="2400" b="1" spc="-20" dirty="0">
                <a:solidFill>
                  <a:schemeClr val="bg2">
                    <a:lumMod val="10000"/>
                  </a:schemeClr>
                </a:solidFill>
                <a:latin typeface="Bookman Old Style" panose="02050604050505020204" pitchFamily="18" charset="0"/>
                <a:cs typeface="Times New Roman"/>
              </a:rPr>
              <a:t> </a:t>
            </a:r>
            <a:r>
              <a:rPr sz="2400" b="1" dirty="0">
                <a:solidFill>
                  <a:schemeClr val="bg2">
                    <a:lumMod val="10000"/>
                  </a:schemeClr>
                </a:solidFill>
                <a:latin typeface="Bookman Old Style" panose="02050604050505020204" pitchFamily="18" charset="0"/>
                <a:cs typeface="Times New Roman"/>
              </a:rPr>
              <a:t>the</a:t>
            </a:r>
            <a:r>
              <a:rPr sz="2400" b="1" spc="-5" dirty="0">
                <a:solidFill>
                  <a:schemeClr val="bg2">
                    <a:lumMod val="10000"/>
                  </a:schemeClr>
                </a:solidFill>
                <a:latin typeface="Bookman Old Style" panose="02050604050505020204" pitchFamily="18" charset="0"/>
                <a:cs typeface="Times New Roman"/>
              </a:rPr>
              <a:t> </a:t>
            </a:r>
            <a:r>
              <a:rPr sz="2400" b="1" dirty="0">
                <a:solidFill>
                  <a:schemeClr val="bg2">
                    <a:lumMod val="10000"/>
                  </a:schemeClr>
                </a:solidFill>
                <a:latin typeface="Bookman Old Style" panose="02050604050505020204" pitchFamily="18" charset="0"/>
                <a:cs typeface="Times New Roman"/>
              </a:rPr>
              <a:t>usage</a:t>
            </a:r>
            <a:r>
              <a:rPr sz="2400" b="1" spc="-15" dirty="0">
                <a:solidFill>
                  <a:schemeClr val="bg2">
                    <a:lumMod val="10000"/>
                  </a:schemeClr>
                </a:solidFill>
                <a:latin typeface="Bookman Old Style" panose="02050604050505020204" pitchFamily="18" charset="0"/>
                <a:cs typeface="Times New Roman"/>
              </a:rPr>
              <a:t> </a:t>
            </a:r>
            <a:r>
              <a:rPr sz="2400" b="1" dirty="0">
                <a:solidFill>
                  <a:schemeClr val="bg2">
                    <a:lumMod val="10000"/>
                  </a:schemeClr>
                </a:solidFill>
                <a:latin typeface="Bookman Old Style" panose="02050604050505020204" pitchFamily="18" charset="0"/>
                <a:cs typeface="Times New Roman"/>
              </a:rPr>
              <a:t>of</a:t>
            </a:r>
            <a:r>
              <a:rPr sz="2400" b="1" spc="-20" dirty="0">
                <a:solidFill>
                  <a:schemeClr val="bg2">
                    <a:lumMod val="10000"/>
                  </a:schemeClr>
                </a:solidFill>
                <a:latin typeface="Bookman Old Style" panose="02050604050505020204" pitchFamily="18" charset="0"/>
                <a:cs typeface="Times New Roman"/>
              </a:rPr>
              <a:t> </a:t>
            </a:r>
            <a:r>
              <a:rPr sz="2400" b="1" spc="-5" dirty="0">
                <a:solidFill>
                  <a:schemeClr val="bg2">
                    <a:lumMod val="10000"/>
                  </a:schemeClr>
                </a:solidFill>
                <a:latin typeface="Bookman Old Style" panose="02050604050505020204" pitchFamily="18" charset="0"/>
                <a:cs typeface="Times New Roman"/>
              </a:rPr>
              <a:t>fresh/potable</a:t>
            </a:r>
            <a:r>
              <a:rPr sz="2400" b="1" spc="-10" dirty="0">
                <a:solidFill>
                  <a:schemeClr val="tx2">
                    <a:lumMod val="50000"/>
                  </a:schemeClr>
                </a:solidFill>
                <a:latin typeface="Bookman Old Style" panose="02050604050505020204" pitchFamily="18" charset="0"/>
                <a:cs typeface="Times New Roman"/>
              </a:rPr>
              <a:t> </a:t>
            </a:r>
            <a:r>
              <a:rPr sz="2400" spc="-5" dirty="0">
                <a:latin typeface="Bookman Old Style" panose="02050604050505020204" pitchFamily="18" charset="0"/>
                <a:cs typeface="Times New Roman"/>
              </a:rPr>
              <a:t>water</a:t>
            </a:r>
            <a:r>
              <a:rPr sz="2400" spc="-20" dirty="0">
                <a:latin typeface="Bookman Old Style" panose="02050604050505020204" pitchFamily="18" charset="0"/>
                <a:cs typeface="Times New Roman"/>
              </a:rPr>
              <a:t> </a:t>
            </a:r>
            <a:r>
              <a:rPr sz="2400" spc="-5" dirty="0">
                <a:latin typeface="Bookman Old Style" panose="02050604050505020204" pitchFamily="18" charset="0"/>
                <a:cs typeface="Times New Roman"/>
              </a:rPr>
              <a:t>in</a:t>
            </a:r>
            <a:r>
              <a:rPr sz="2400" spc="5" dirty="0">
                <a:latin typeface="Bookman Old Style" panose="02050604050505020204" pitchFamily="18" charset="0"/>
                <a:cs typeface="Times New Roman"/>
              </a:rPr>
              <a:t> </a:t>
            </a:r>
            <a:r>
              <a:rPr sz="2400" dirty="0">
                <a:latin typeface="Bookman Old Style" panose="02050604050505020204" pitchFamily="18" charset="0"/>
                <a:cs typeface="Times New Roman"/>
              </a:rPr>
              <a:t>Industries.</a:t>
            </a:r>
          </a:p>
          <a:p>
            <a:pPr algn="just">
              <a:lnSpc>
                <a:spcPct val="100000"/>
              </a:lnSpc>
              <a:spcBef>
                <a:spcPts val="10"/>
              </a:spcBef>
            </a:pPr>
            <a:endParaRPr sz="2400" dirty="0">
              <a:latin typeface="Bookman Old Style" panose="02050604050505020204" pitchFamily="18" charset="0"/>
              <a:cs typeface="Times New Roman"/>
            </a:endParaRPr>
          </a:p>
          <a:p>
            <a:pPr marL="355600" indent="-342900" algn="just">
              <a:lnSpc>
                <a:spcPct val="100000"/>
              </a:lnSpc>
              <a:buFont typeface="Arial MT"/>
              <a:buChar char="•"/>
              <a:tabLst>
                <a:tab pos="354965" algn="l"/>
                <a:tab pos="355600" algn="l"/>
              </a:tabLst>
            </a:pPr>
            <a:r>
              <a:rPr sz="2400" spc="-85" dirty="0">
                <a:latin typeface="Bookman Old Style" panose="02050604050505020204" pitchFamily="18" charset="0"/>
                <a:cs typeface="Times New Roman"/>
              </a:rPr>
              <a:t>To</a:t>
            </a:r>
            <a:r>
              <a:rPr sz="2400" spc="-15" dirty="0">
                <a:latin typeface="Bookman Old Style" panose="02050604050505020204" pitchFamily="18" charset="0"/>
                <a:cs typeface="Times New Roman"/>
              </a:rPr>
              <a:t> </a:t>
            </a:r>
            <a:r>
              <a:rPr sz="2400" b="1" dirty="0">
                <a:solidFill>
                  <a:schemeClr val="bg2">
                    <a:lumMod val="10000"/>
                  </a:schemeClr>
                </a:solidFill>
                <a:latin typeface="Bookman Old Style" panose="02050604050505020204" pitchFamily="18" charset="0"/>
                <a:cs typeface="Times New Roman"/>
              </a:rPr>
              <a:t>cut</a:t>
            </a:r>
            <a:r>
              <a:rPr sz="2400" b="1" spc="-30" dirty="0">
                <a:solidFill>
                  <a:schemeClr val="bg2">
                    <a:lumMod val="10000"/>
                  </a:schemeClr>
                </a:solidFill>
                <a:latin typeface="Bookman Old Style" panose="02050604050505020204" pitchFamily="18" charset="0"/>
                <a:cs typeface="Times New Roman"/>
              </a:rPr>
              <a:t> </a:t>
            </a:r>
            <a:r>
              <a:rPr sz="2400" b="1" spc="-5" dirty="0">
                <a:solidFill>
                  <a:schemeClr val="bg2">
                    <a:lumMod val="10000"/>
                  </a:schemeClr>
                </a:solidFill>
                <a:latin typeface="Bookman Old Style" panose="02050604050505020204" pitchFamily="18" charset="0"/>
                <a:cs typeface="Times New Roman"/>
              </a:rPr>
              <a:t>expenditure</a:t>
            </a:r>
            <a:r>
              <a:rPr sz="2400" b="1" spc="-20" dirty="0">
                <a:solidFill>
                  <a:schemeClr val="bg2">
                    <a:lumMod val="10000"/>
                  </a:schemeClr>
                </a:solidFill>
                <a:latin typeface="Bookman Old Style" panose="02050604050505020204" pitchFamily="18" charset="0"/>
                <a:cs typeface="Times New Roman"/>
              </a:rPr>
              <a:t> </a:t>
            </a:r>
            <a:r>
              <a:rPr sz="2400" dirty="0">
                <a:latin typeface="Bookman Old Style" panose="02050604050505020204" pitchFamily="18" charset="0"/>
                <a:cs typeface="Times New Roman"/>
              </a:rPr>
              <a:t>on</a:t>
            </a:r>
            <a:r>
              <a:rPr sz="2400" spc="-15" dirty="0">
                <a:latin typeface="Bookman Old Style" panose="02050604050505020204" pitchFamily="18" charset="0"/>
                <a:cs typeface="Times New Roman"/>
              </a:rPr>
              <a:t> </a:t>
            </a:r>
            <a:r>
              <a:rPr sz="2400" spc="-5" dirty="0">
                <a:latin typeface="Bookman Old Style" panose="02050604050505020204" pitchFamily="18" charset="0"/>
                <a:cs typeface="Times New Roman"/>
              </a:rPr>
              <a:t>water</a:t>
            </a:r>
            <a:r>
              <a:rPr sz="2400" spc="-15" dirty="0">
                <a:latin typeface="Bookman Old Style" panose="02050604050505020204" pitchFamily="18" charset="0"/>
                <a:cs typeface="Times New Roman"/>
              </a:rPr>
              <a:t> </a:t>
            </a:r>
            <a:r>
              <a:rPr sz="2400" dirty="0">
                <a:latin typeface="Bookman Old Style" panose="02050604050505020204" pitchFamily="18" charset="0"/>
                <a:cs typeface="Times New Roman"/>
              </a:rPr>
              <a:t>procurement.</a:t>
            </a:r>
          </a:p>
        </p:txBody>
      </p:sp>
      <p:sp>
        <p:nvSpPr>
          <p:cNvPr id="4" name="object 4"/>
          <p:cNvSpPr txBox="1"/>
          <p:nvPr/>
        </p:nvSpPr>
        <p:spPr>
          <a:xfrm>
            <a:off x="198189" y="4131487"/>
            <a:ext cx="8749528" cy="1028487"/>
          </a:xfrm>
          <a:prstGeom prst="rect">
            <a:avLst/>
          </a:prstGeom>
        </p:spPr>
        <p:txBody>
          <a:bodyPr vert="horz" wrap="square" lIns="0" tIns="12700" rIns="0" bIns="0" rtlCol="0">
            <a:spAutoFit/>
          </a:bodyPr>
          <a:lstStyle/>
          <a:p>
            <a:pPr marL="355600" indent="-342900" algn="just">
              <a:spcBef>
                <a:spcPts val="100"/>
              </a:spcBef>
              <a:buFont typeface="Arial MT"/>
              <a:buChar char="•"/>
              <a:tabLst>
                <a:tab pos="354965" algn="l"/>
                <a:tab pos="355600" algn="l"/>
                <a:tab pos="972819" algn="l"/>
              </a:tabLst>
            </a:pPr>
            <a:r>
              <a:rPr sz="2200" dirty="0">
                <a:latin typeface="Bookman Old Style" panose="02050604050505020204" pitchFamily="18" charset="0"/>
                <a:cs typeface="Times New Roman"/>
              </a:rPr>
              <a:t>To</a:t>
            </a:r>
            <a:r>
              <a:rPr lang="en-US" sz="2200" dirty="0">
                <a:latin typeface="Bookman Old Style" panose="02050604050505020204" pitchFamily="18" charset="0"/>
                <a:cs typeface="Times New Roman"/>
              </a:rPr>
              <a:t> </a:t>
            </a:r>
            <a:r>
              <a:rPr sz="2200" dirty="0">
                <a:latin typeface="Bookman Old Style" panose="02050604050505020204" pitchFamily="18" charset="0"/>
                <a:cs typeface="Times New Roman"/>
              </a:rPr>
              <a:t>meet</a:t>
            </a:r>
            <a:r>
              <a:rPr lang="en-IN" sz="2200" dirty="0">
                <a:latin typeface="Bookman Old Style" panose="02050604050505020204" pitchFamily="18" charset="0"/>
                <a:cs typeface="Times New Roman"/>
              </a:rPr>
              <a:t> </a:t>
            </a:r>
            <a:r>
              <a:rPr lang="en-US" sz="2200" dirty="0">
                <a:latin typeface="Bookman Old Style" panose="02050604050505020204" pitchFamily="18" charset="0"/>
                <a:cs typeface="Times New Roman"/>
              </a:rPr>
              <a:t>the </a:t>
            </a:r>
            <a:r>
              <a:rPr lang="en-US" sz="2200" b="1" spc="-5" dirty="0">
                <a:solidFill>
                  <a:schemeClr val="bg2">
                    <a:lumMod val="10000"/>
                  </a:schemeClr>
                </a:solidFill>
                <a:latin typeface="Bookman Old Style" panose="02050604050505020204" pitchFamily="18" charset="0"/>
                <a:cs typeface="Times New Roman"/>
              </a:rPr>
              <a:t>Standards for emission or discharge </a:t>
            </a:r>
            <a:r>
              <a:rPr lang="en-US" sz="2200" dirty="0">
                <a:latin typeface="Bookman Old Style" panose="02050604050505020204" pitchFamily="18" charset="0"/>
                <a:cs typeface="Times New Roman"/>
              </a:rPr>
              <a:t>of environmental pollutants from various Industries set by  the Government and avoid </a:t>
            </a:r>
            <a:r>
              <a:rPr lang="en-US" sz="2200" dirty="0" smtClean="0">
                <a:latin typeface="Bookman Old Style" panose="02050604050505020204" pitchFamily="18" charset="0"/>
                <a:cs typeface="Times New Roman"/>
              </a:rPr>
              <a:t>penalties</a:t>
            </a:r>
            <a:r>
              <a:rPr lang="en-US" sz="2200" dirty="0" smtClean="0">
                <a:latin typeface="Bookman Old Style" panose="02050604050505020204" pitchFamily="18" charset="0"/>
                <a:cs typeface="Times New Roman"/>
              </a:rPr>
              <a:t>.</a:t>
            </a:r>
            <a:endParaRPr lang="en-US" sz="2200" dirty="0">
              <a:latin typeface="Bookman Old Style" panose="02050604050505020204" pitchFamily="18" charset="0"/>
              <a:cs typeface="Times New Roman"/>
            </a:endParaRPr>
          </a:p>
        </p:txBody>
      </p:sp>
      <p:sp>
        <p:nvSpPr>
          <p:cNvPr id="6" name="object 6"/>
          <p:cNvSpPr txBox="1"/>
          <p:nvPr/>
        </p:nvSpPr>
        <p:spPr>
          <a:xfrm>
            <a:off x="264092" y="5314161"/>
            <a:ext cx="8683625" cy="796372"/>
          </a:xfrm>
          <a:prstGeom prst="rect">
            <a:avLst/>
          </a:prstGeom>
        </p:spPr>
        <p:txBody>
          <a:bodyPr vert="horz" wrap="square" lIns="0" tIns="77470" rIns="0" bIns="0" rtlCol="0">
            <a:spAutoFit/>
          </a:bodyPr>
          <a:lstStyle/>
          <a:p>
            <a:pPr marL="355600" marR="5715" indent="-342900" algn="just">
              <a:lnSpc>
                <a:spcPts val="2810"/>
              </a:lnSpc>
              <a:buFont typeface="Arial MT"/>
              <a:buChar char="•"/>
              <a:tabLst>
                <a:tab pos="354965" algn="l"/>
                <a:tab pos="355600" algn="l"/>
              </a:tabLst>
            </a:pPr>
            <a:r>
              <a:rPr sz="2200" dirty="0">
                <a:latin typeface="Bookman Old Style" panose="02050604050505020204" pitchFamily="18" charset="0"/>
                <a:cs typeface="Times New Roman"/>
              </a:rPr>
              <a:t>To </a:t>
            </a:r>
            <a:r>
              <a:rPr sz="2200" b="1" dirty="0">
                <a:latin typeface="Bookman Old Style" panose="02050604050505020204" pitchFamily="18" charset="0"/>
                <a:cs typeface="Times New Roman"/>
              </a:rPr>
              <a:t>safeguard environment </a:t>
            </a:r>
            <a:r>
              <a:rPr sz="2200" dirty="0">
                <a:latin typeface="Bookman Old Style" panose="02050604050505020204" pitchFamily="18" charset="0"/>
                <a:cs typeface="Times New Roman"/>
              </a:rPr>
              <a:t>against pollution and contribute in  sustainable development.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6778" y="248036"/>
            <a:ext cx="6804454" cy="607730"/>
          </a:xfrm>
          <a:prstGeom prst="rect">
            <a:avLst/>
          </a:prstGeom>
        </p:spPr>
        <p:txBody>
          <a:bodyPr vert="horz" wrap="square" lIns="0" tIns="12065" rIns="0" bIns="0" rtlCol="0">
            <a:spAutoFit/>
          </a:bodyPr>
          <a:lstStyle/>
          <a:p>
            <a:pPr marL="12700" algn="ctr">
              <a:spcBef>
                <a:spcPts val="95"/>
              </a:spcBef>
            </a:pPr>
            <a:r>
              <a:rPr sz="4300" b="1" u="sng" spc="-5" dirty="0">
                <a:solidFill>
                  <a:schemeClr val="tx2">
                    <a:lumMod val="50000"/>
                  </a:schemeClr>
                </a:solidFill>
                <a:effectLst>
                  <a:outerShdw blurRad="38100" dist="38100" dir="2700000" algn="tl">
                    <a:srgbClr val="000000">
                      <a:alpha val="43137"/>
                    </a:srgbClr>
                  </a:outerShdw>
                </a:effectLst>
                <a:latin typeface="Comic Sans MS"/>
                <a:cs typeface="Comic Sans MS"/>
              </a:rPr>
              <a:t>Design of ETP</a:t>
            </a:r>
          </a:p>
        </p:txBody>
      </p:sp>
      <p:sp>
        <p:nvSpPr>
          <p:cNvPr id="4" name="Date Placeholder 3"/>
          <p:cNvSpPr>
            <a:spLocks noGrp="1"/>
          </p:cNvSpPr>
          <p:nvPr>
            <p:ph type="dt" sz="half" idx="10"/>
          </p:nvPr>
        </p:nvSpPr>
        <p:spPr/>
        <p:txBody>
          <a:bodyPr/>
          <a:lstStyle/>
          <a:p>
            <a:r>
              <a:rPr lang="en-IN" smtClean="0"/>
              <a:t>22-07-2021</a:t>
            </a:r>
            <a:endParaRPr lang="en-IN" dirty="0"/>
          </a:p>
        </p:txBody>
      </p:sp>
      <p:sp>
        <p:nvSpPr>
          <p:cNvPr id="5" name="Slide Number Placeholder 4"/>
          <p:cNvSpPr>
            <a:spLocks noGrp="1"/>
          </p:cNvSpPr>
          <p:nvPr>
            <p:ph type="sldNum" sz="quarter" idx="12"/>
          </p:nvPr>
        </p:nvSpPr>
        <p:spPr/>
        <p:txBody>
          <a:bodyPr/>
          <a:lstStyle/>
          <a:p>
            <a:fld id="{18819C85-E4CD-4C5F-807E-2D96DE7079AA}" type="slidenum">
              <a:rPr lang="en-IN" smtClean="0"/>
              <a:pPr/>
              <a:t>6</a:t>
            </a:fld>
            <a:endParaRPr lang="en-IN" dirty="0"/>
          </a:p>
        </p:txBody>
      </p:sp>
      <p:sp>
        <p:nvSpPr>
          <p:cNvPr id="3" name="object 3"/>
          <p:cNvSpPr txBox="1"/>
          <p:nvPr/>
        </p:nvSpPr>
        <p:spPr>
          <a:xfrm>
            <a:off x="392789" y="1138498"/>
            <a:ext cx="8619405" cy="5278368"/>
          </a:xfrm>
          <a:prstGeom prst="rect">
            <a:avLst/>
          </a:prstGeom>
        </p:spPr>
        <p:txBody>
          <a:bodyPr vert="horz" wrap="square" lIns="0" tIns="45720" rIns="0" bIns="0" rtlCol="0">
            <a:spAutoFit/>
          </a:bodyPr>
          <a:lstStyle/>
          <a:p>
            <a:pPr marL="12700">
              <a:lnSpc>
                <a:spcPct val="150000"/>
              </a:lnSpc>
              <a:spcBef>
                <a:spcPts val="360"/>
              </a:spcBef>
            </a:pPr>
            <a:r>
              <a:rPr sz="2000" b="1" spc="-5" dirty="0" smtClean="0">
                <a:solidFill>
                  <a:schemeClr val="bg2">
                    <a:lumMod val="10000"/>
                  </a:schemeClr>
                </a:solidFill>
                <a:latin typeface="Bookman Old Style" panose="02050604050505020204" pitchFamily="18" charset="0"/>
                <a:cs typeface="Times New Roman"/>
              </a:rPr>
              <a:t>The </a:t>
            </a:r>
            <a:r>
              <a:rPr sz="2000" b="1" spc="-5" dirty="0">
                <a:solidFill>
                  <a:schemeClr val="bg2">
                    <a:lumMod val="10000"/>
                  </a:schemeClr>
                </a:solidFill>
                <a:latin typeface="Bookman Old Style" panose="02050604050505020204" pitchFamily="18" charset="0"/>
                <a:cs typeface="Times New Roman"/>
              </a:rPr>
              <a:t>design and</a:t>
            </a:r>
            <a:r>
              <a:rPr sz="2000" b="1" spc="10" dirty="0">
                <a:solidFill>
                  <a:schemeClr val="bg2">
                    <a:lumMod val="10000"/>
                  </a:schemeClr>
                </a:solidFill>
                <a:latin typeface="Bookman Old Style" panose="02050604050505020204" pitchFamily="18" charset="0"/>
                <a:cs typeface="Times New Roman"/>
              </a:rPr>
              <a:t> </a:t>
            </a:r>
            <a:r>
              <a:rPr sz="2000" b="1" spc="-10" dirty="0">
                <a:solidFill>
                  <a:schemeClr val="bg2">
                    <a:lumMod val="10000"/>
                  </a:schemeClr>
                </a:solidFill>
                <a:latin typeface="Bookman Old Style" panose="02050604050505020204" pitchFamily="18" charset="0"/>
                <a:cs typeface="Times New Roman"/>
              </a:rPr>
              <a:t>size</a:t>
            </a:r>
            <a:r>
              <a:rPr sz="2000" b="1" spc="5" dirty="0">
                <a:solidFill>
                  <a:schemeClr val="bg2">
                    <a:lumMod val="10000"/>
                  </a:schemeClr>
                </a:solidFill>
                <a:latin typeface="Bookman Old Style" panose="02050604050505020204" pitchFamily="18" charset="0"/>
                <a:cs typeface="Times New Roman"/>
              </a:rPr>
              <a:t> </a:t>
            </a:r>
            <a:r>
              <a:rPr sz="2000" b="1" spc="-5" dirty="0">
                <a:solidFill>
                  <a:schemeClr val="bg2">
                    <a:lumMod val="10000"/>
                  </a:schemeClr>
                </a:solidFill>
                <a:latin typeface="Bookman Old Style" panose="02050604050505020204" pitchFamily="18" charset="0"/>
                <a:cs typeface="Times New Roman"/>
              </a:rPr>
              <a:t>of</a:t>
            </a:r>
            <a:r>
              <a:rPr sz="2000" b="1" spc="5" dirty="0">
                <a:solidFill>
                  <a:schemeClr val="bg2">
                    <a:lumMod val="10000"/>
                  </a:schemeClr>
                </a:solidFill>
                <a:latin typeface="Bookman Old Style" panose="02050604050505020204" pitchFamily="18" charset="0"/>
                <a:cs typeface="Times New Roman"/>
              </a:rPr>
              <a:t> </a:t>
            </a:r>
            <a:r>
              <a:rPr sz="2000" b="1" spc="-5" dirty="0">
                <a:solidFill>
                  <a:schemeClr val="bg2">
                    <a:lumMod val="10000"/>
                  </a:schemeClr>
                </a:solidFill>
                <a:latin typeface="Bookman Old Style" panose="02050604050505020204" pitchFamily="18" charset="0"/>
                <a:cs typeface="Times New Roman"/>
              </a:rPr>
              <a:t>the ETP</a:t>
            </a:r>
            <a:r>
              <a:rPr sz="2000" b="1" spc="-120" dirty="0">
                <a:solidFill>
                  <a:schemeClr val="bg2">
                    <a:lumMod val="10000"/>
                  </a:schemeClr>
                </a:solidFill>
                <a:latin typeface="Bookman Old Style" panose="02050604050505020204" pitchFamily="18" charset="0"/>
                <a:cs typeface="Times New Roman"/>
              </a:rPr>
              <a:t> </a:t>
            </a:r>
            <a:r>
              <a:rPr sz="2000" b="1" spc="-5" dirty="0">
                <a:solidFill>
                  <a:schemeClr val="bg2">
                    <a:lumMod val="10000"/>
                  </a:schemeClr>
                </a:solidFill>
                <a:latin typeface="Bookman Old Style" panose="02050604050505020204" pitchFamily="18" charset="0"/>
                <a:cs typeface="Times New Roman"/>
              </a:rPr>
              <a:t>depends</a:t>
            </a:r>
            <a:r>
              <a:rPr sz="2000" b="1" spc="15" dirty="0">
                <a:solidFill>
                  <a:schemeClr val="bg2">
                    <a:lumMod val="10000"/>
                  </a:schemeClr>
                </a:solidFill>
                <a:latin typeface="Bookman Old Style" panose="02050604050505020204" pitchFamily="18" charset="0"/>
                <a:cs typeface="Times New Roman"/>
              </a:rPr>
              <a:t> </a:t>
            </a:r>
            <a:r>
              <a:rPr sz="2000" b="1" spc="-5" dirty="0">
                <a:solidFill>
                  <a:schemeClr val="bg2">
                    <a:lumMod val="10000"/>
                  </a:schemeClr>
                </a:solidFill>
                <a:latin typeface="Bookman Old Style" panose="02050604050505020204" pitchFamily="18" charset="0"/>
                <a:cs typeface="Times New Roman"/>
              </a:rPr>
              <a:t>upon:</a:t>
            </a:r>
            <a:endParaRPr sz="2000" dirty="0">
              <a:solidFill>
                <a:schemeClr val="bg2">
                  <a:lumMod val="10000"/>
                </a:schemeClr>
              </a:solidFill>
              <a:latin typeface="Bookman Old Style" panose="02050604050505020204" pitchFamily="18" charset="0"/>
              <a:cs typeface="Times New Roman"/>
            </a:endParaRPr>
          </a:p>
          <a:p>
            <a:pPr marL="355600" indent="-342900">
              <a:lnSpc>
                <a:spcPct val="150000"/>
              </a:lnSpc>
              <a:spcBef>
                <a:spcPts val="265"/>
              </a:spcBef>
              <a:buFont typeface="Arial" panose="020B0604020202020204" pitchFamily="34" charset="0"/>
              <a:buChar char="•"/>
              <a:tabLst>
                <a:tab pos="354965" algn="l"/>
                <a:tab pos="355600" algn="l"/>
              </a:tabLst>
            </a:pPr>
            <a:r>
              <a:rPr lang="en-US" sz="2000" dirty="0" smtClean="0">
                <a:latin typeface="Bookman Old Style" panose="02050604050505020204" pitchFamily="18" charset="0"/>
              </a:rPr>
              <a:t>Quantity and quality of the discharge effluent.</a:t>
            </a:r>
          </a:p>
          <a:p>
            <a:pPr marL="355600" indent="-342900">
              <a:lnSpc>
                <a:spcPct val="150000"/>
              </a:lnSpc>
              <a:spcBef>
                <a:spcPts val="5"/>
              </a:spcBef>
              <a:buFont typeface="Arial" panose="020B0604020202020204" pitchFamily="34" charset="0"/>
              <a:buChar char="•"/>
              <a:tabLst>
                <a:tab pos="354965" algn="l"/>
                <a:tab pos="355600" algn="l"/>
              </a:tabLst>
            </a:pPr>
            <a:r>
              <a:rPr lang="en-US" sz="2000" dirty="0" smtClean="0">
                <a:latin typeface="Bookman Old Style" panose="02050604050505020204" pitchFamily="18" charset="0"/>
              </a:rPr>
              <a:t>Land availability.</a:t>
            </a:r>
          </a:p>
          <a:p>
            <a:pPr marL="355600" indent="-342900">
              <a:lnSpc>
                <a:spcPct val="150000"/>
              </a:lnSpc>
              <a:buFont typeface="Arial" panose="020B0604020202020204" pitchFamily="34" charset="0"/>
              <a:buChar char="•"/>
              <a:tabLst>
                <a:tab pos="354965" algn="l"/>
                <a:tab pos="355600" algn="l"/>
              </a:tabLst>
            </a:pPr>
            <a:r>
              <a:rPr lang="en-US" sz="2000" dirty="0" smtClean="0">
                <a:latin typeface="Bookman Old Style" panose="02050604050505020204" pitchFamily="18" charset="0"/>
              </a:rPr>
              <a:t>Monetary considerations for construction, operation &amp; maintenance</a:t>
            </a:r>
            <a:r>
              <a:rPr lang="en-US" sz="2000" dirty="0" smtClean="0">
                <a:latin typeface="Bookman Old Style" panose="02050604050505020204" pitchFamily="18" charset="0"/>
              </a:rPr>
              <a:t>.</a:t>
            </a:r>
            <a:endParaRPr lang="en-IN" sz="2000" dirty="0">
              <a:latin typeface="Bookman Old Style" panose="02050604050505020204" pitchFamily="18" charset="0"/>
              <a:cs typeface="Times New Roman"/>
            </a:endParaRPr>
          </a:p>
          <a:p>
            <a:pPr marL="12700">
              <a:lnSpc>
                <a:spcPct val="150000"/>
              </a:lnSpc>
              <a:tabLst>
                <a:tab pos="354965" algn="l"/>
                <a:tab pos="355600" algn="l"/>
              </a:tabLst>
            </a:pPr>
            <a:r>
              <a:rPr sz="2000" b="1" spc="-15" dirty="0" smtClean="0">
                <a:solidFill>
                  <a:schemeClr val="bg2">
                    <a:lumMod val="10000"/>
                  </a:schemeClr>
                </a:solidFill>
                <a:latin typeface="Bookman Old Style" panose="02050604050505020204" pitchFamily="18" charset="0"/>
                <a:cs typeface="Times New Roman"/>
              </a:rPr>
              <a:t>Area</a:t>
            </a:r>
            <a:r>
              <a:rPr sz="2000" b="1" spc="-10" dirty="0" smtClean="0">
                <a:solidFill>
                  <a:schemeClr val="bg2">
                    <a:lumMod val="10000"/>
                  </a:schemeClr>
                </a:solidFill>
                <a:latin typeface="Bookman Old Style" panose="02050604050505020204" pitchFamily="18" charset="0"/>
                <a:cs typeface="Times New Roman"/>
              </a:rPr>
              <a:t> </a:t>
            </a:r>
            <a:r>
              <a:rPr sz="2000" b="1" spc="-5" dirty="0">
                <a:solidFill>
                  <a:schemeClr val="bg2">
                    <a:lumMod val="10000"/>
                  </a:schemeClr>
                </a:solidFill>
                <a:latin typeface="Bookman Old Style" panose="02050604050505020204" pitchFamily="18" charset="0"/>
                <a:cs typeface="Times New Roman"/>
              </a:rPr>
              <a:t>dimension</a:t>
            </a:r>
            <a:r>
              <a:rPr sz="2000" b="1" spc="15" dirty="0">
                <a:solidFill>
                  <a:schemeClr val="bg2">
                    <a:lumMod val="10000"/>
                  </a:schemeClr>
                </a:solidFill>
                <a:latin typeface="Bookman Old Style" panose="02050604050505020204" pitchFamily="18" charset="0"/>
                <a:cs typeface="Times New Roman"/>
              </a:rPr>
              <a:t> </a:t>
            </a:r>
            <a:r>
              <a:rPr sz="2000" b="1" spc="-5" dirty="0">
                <a:solidFill>
                  <a:schemeClr val="bg2">
                    <a:lumMod val="10000"/>
                  </a:schemeClr>
                </a:solidFill>
                <a:latin typeface="Bookman Old Style" panose="02050604050505020204" pitchFamily="18" charset="0"/>
                <a:cs typeface="Times New Roman"/>
              </a:rPr>
              <a:t>depends</a:t>
            </a:r>
            <a:r>
              <a:rPr sz="2000" b="1" spc="10" dirty="0">
                <a:solidFill>
                  <a:schemeClr val="bg2">
                    <a:lumMod val="10000"/>
                  </a:schemeClr>
                </a:solidFill>
                <a:latin typeface="Bookman Old Style" panose="02050604050505020204" pitchFamily="18" charset="0"/>
                <a:cs typeface="Times New Roman"/>
              </a:rPr>
              <a:t> </a:t>
            </a:r>
            <a:r>
              <a:rPr sz="2000" b="1" spc="-5" dirty="0">
                <a:solidFill>
                  <a:schemeClr val="bg2">
                    <a:lumMod val="10000"/>
                  </a:schemeClr>
                </a:solidFill>
                <a:latin typeface="Bookman Old Style" panose="02050604050505020204" pitchFamily="18" charset="0"/>
                <a:cs typeface="Times New Roman"/>
              </a:rPr>
              <a:t>on:</a:t>
            </a:r>
            <a:endParaRPr sz="2000" dirty="0">
              <a:solidFill>
                <a:schemeClr val="bg2">
                  <a:lumMod val="10000"/>
                </a:schemeClr>
              </a:solidFill>
              <a:latin typeface="Bookman Old Style" panose="02050604050505020204" pitchFamily="18" charset="0"/>
              <a:cs typeface="Times New Roman"/>
            </a:endParaRPr>
          </a:p>
          <a:p>
            <a:pPr marL="354966" indent="-342900">
              <a:lnSpc>
                <a:spcPct val="150000"/>
              </a:lnSpc>
              <a:spcBef>
                <a:spcPts val="265"/>
              </a:spcBef>
              <a:buFont typeface="Arial" panose="020B0604020202020204" pitchFamily="34" charset="0"/>
              <a:buChar char="•"/>
              <a:tabLst>
                <a:tab pos="425450" algn="l"/>
                <a:tab pos="426084" algn="l"/>
              </a:tabLst>
            </a:pPr>
            <a:r>
              <a:rPr lang="en-US" sz="2000" dirty="0" smtClean="0">
                <a:latin typeface="Bookman Old Style" panose="02050604050505020204" pitchFamily="18" charset="0"/>
              </a:rPr>
              <a:t>Quality of wastewater to be treated,</a:t>
            </a:r>
          </a:p>
          <a:p>
            <a:pPr marL="355600" indent="-342900">
              <a:lnSpc>
                <a:spcPct val="150000"/>
              </a:lnSpc>
              <a:spcBef>
                <a:spcPts val="270"/>
              </a:spcBef>
              <a:buFont typeface="Arial" panose="020B0604020202020204" pitchFamily="34" charset="0"/>
              <a:buChar char="•"/>
              <a:tabLst>
                <a:tab pos="355600" algn="l"/>
              </a:tabLst>
            </a:pPr>
            <a:r>
              <a:rPr lang="en-US" sz="2000" dirty="0" smtClean="0">
                <a:latin typeface="Bookman Old Style" panose="02050604050505020204" pitchFamily="18" charset="0"/>
              </a:rPr>
              <a:t>Flow rate</a:t>
            </a:r>
          </a:p>
          <a:p>
            <a:pPr marL="355600" indent="-342900">
              <a:lnSpc>
                <a:spcPct val="150000"/>
              </a:lnSpc>
              <a:spcBef>
                <a:spcPts val="260"/>
              </a:spcBef>
              <a:buFont typeface="Arial" panose="020B0604020202020204" pitchFamily="34" charset="0"/>
              <a:buChar char="•"/>
              <a:tabLst>
                <a:tab pos="355600" algn="l"/>
              </a:tabLst>
            </a:pPr>
            <a:r>
              <a:rPr lang="en-US" sz="2000" dirty="0" smtClean="0">
                <a:latin typeface="Bookman Old Style" panose="02050604050505020204" pitchFamily="18" charset="0"/>
              </a:rPr>
              <a:t>Type of biological treatment to be </a:t>
            </a:r>
            <a:r>
              <a:rPr lang="en-US" sz="2000" dirty="0" smtClean="0">
                <a:latin typeface="Bookman Old Style" panose="02050604050505020204" pitchFamily="18" charset="0"/>
              </a:rPr>
              <a:t>used</a:t>
            </a:r>
            <a:r>
              <a:rPr sz="2000" spc="-5" dirty="0" smtClean="0">
                <a:latin typeface="Bookman Old Style" panose="02050604050505020204" pitchFamily="18" charset="0"/>
                <a:cs typeface="Times New Roman"/>
              </a:rPr>
              <a:t>.</a:t>
            </a:r>
            <a:endParaRPr sz="2000" dirty="0">
              <a:solidFill>
                <a:schemeClr val="bg2">
                  <a:lumMod val="10000"/>
                </a:schemeClr>
              </a:solidFill>
              <a:latin typeface="Bookman Old Style" panose="02050604050505020204" pitchFamily="18" charset="0"/>
              <a:cs typeface="Times New Roman"/>
            </a:endParaRPr>
          </a:p>
          <a:p>
            <a:pPr marL="12700" marR="21590">
              <a:lnSpc>
                <a:spcPct val="150000"/>
              </a:lnSpc>
              <a:spcBef>
                <a:spcPts val="5"/>
              </a:spcBef>
              <a:tabLst>
                <a:tab pos="354965" algn="l"/>
                <a:tab pos="355600" algn="l"/>
                <a:tab pos="4668520" algn="l"/>
              </a:tabLst>
            </a:pPr>
            <a:r>
              <a:rPr sz="2000" b="1" spc="-5" dirty="0">
                <a:solidFill>
                  <a:schemeClr val="bg2">
                    <a:lumMod val="10000"/>
                  </a:schemeClr>
                </a:solidFill>
                <a:latin typeface="Bookman Old Style" panose="02050604050505020204" pitchFamily="18" charset="0"/>
                <a:cs typeface="Times New Roman"/>
              </a:rPr>
              <a:t>In</a:t>
            </a:r>
            <a:r>
              <a:rPr sz="2000" b="1" spc="5" dirty="0">
                <a:solidFill>
                  <a:schemeClr val="bg2">
                    <a:lumMod val="10000"/>
                  </a:schemeClr>
                </a:solidFill>
                <a:latin typeface="Bookman Old Style" panose="02050604050505020204" pitchFamily="18" charset="0"/>
                <a:cs typeface="Times New Roman"/>
              </a:rPr>
              <a:t> </a:t>
            </a:r>
            <a:r>
              <a:rPr sz="2000" b="1" spc="-5" dirty="0">
                <a:solidFill>
                  <a:schemeClr val="bg2">
                    <a:lumMod val="10000"/>
                  </a:schemeClr>
                </a:solidFill>
                <a:latin typeface="Bookman Old Style" panose="02050604050505020204" pitchFamily="18" charset="0"/>
                <a:cs typeface="Times New Roman"/>
              </a:rPr>
              <a:t>case</a:t>
            </a:r>
            <a:r>
              <a:rPr sz="2000" b="1" spc="10" dirty="0">
                <a:solidFill>
                  <a:schemeClr val="bg2">
                    <a:lumMod val="10000"/>
                  </a:schemeClr>
                </a:solidFill>
                <a:latin typeface="Bookman Old Style" panose="02050604050505020204" pitchFamily="18" charset="0"/>
                <a:cs typeface="Times New Roman"/>
              </a:rPr>
              <a:t> </a:t>
            </a:r>
            <a:r>
              <a:rPr sz="2000" b="1" spc="-5" dirty="0">
                <a:solidFill>
                  <a:schemeClr val="bg2">
                    <a:lumMod val="10000"/>
                  </a:schemeClr>
                </a:solidFill>
                <a:latin typeface="Bookman Old Style" panose="02050604050505020204" pitchFamily="18" charset="0"/>
                <a:cs typeface="Times New Roman"/>
              </a:rPr>
              <a:t>of</a:t>
            </a:r>
            <a:r>
              <a:rPr sz="2000" b="1" spc="15" dirty="0">
                <a:solidFill>
                  <a:schemeClr val="bg2">
                    <a:lumMod val="10000"/>
                  </a:schemeClr>
                </a:solidFill>
                <a:latin typeface="Bookman Old Style" panose="02050604050505020204" pitchFamily="18" charset="0"/>
                <a:cs typeface="Times New Roman"/>
              </a:rPr>
              <a:t> </a:t>
            </a:r>
            <a:r>
              <a:rPr sz="2000" b="1" spc="-5" dirty="0">
                <a:solidFill>
                  <a:schemeClr val="bg2">
                    <a:lumMod val="10000"/>
                  </a:schemeClr>
                </a:solidFill>
                <a:latin typeface="Bookman Old Style" panose="02050604050505020204" pitchFamily="18" charset="0"/>
                <a:cs typeface="Times New Roman"/>
              </a:rPr>
              <a:t>less</a:t>
            </a:r>
            <a:r>
              <a:rPr sz="2000" b="1" spc="-10" dirty="0">
                <a:solidFill>
                  <a:schemeClr val="bg2">
                    <a:lumMod val="10000"/>
                  </a:schemeClr>
                </a:solidFill>
                <a:latin typeface="Bookman Old Style" panose="02050604050505020204" pitchFamily="18" charset="0"/>
                <a:cs typeface="Times New Roman"/>
              </a:rPr>
              <a:t> </a:t>
            </a:r>
            <a:r>
              <a:rPr sz="2000" b="1" spc="-5" dirty="0">
                <a:solidFill>
                  <a:schemeClr val="bg2">
                    <a:lumMod val="10000"/>
                  </a:schemeClr>
                </a:solidFill>
                <a:latin typeface="Bookman Old Style" panose="02050604050505020204" pitchFamily="18" charset="0"/>
                <a:cs typeface="Times New Roman"/>
              </a:rPr>
              <a:t>available</a:t>
            </a:r>
            <a:r>
              <a:rPr sz="2000" b="1" dirty="0">
                <a:solidFill>
                  <a:schemeClr val="bg2">
                    <a:lumMod val="10000"/>
                  </a:schemeClr>
                </a:solidFill>
                <a:latin typeface="Bookman Old Style" panose="02050604050505020204" pitchFamily="18" charset="0"/>
                <a:cs typeface="Times New Roman"/>
              </a:rPr>
              <a:t> </a:t>
            </a:r>
            <a:r>
              <a:rPr sz="2000" b="1" spc="-5" dirty="0">
                <a:solidFill>
                  <a:schemeClr val="bg2">
                    <a:lumMod val="10000"/>
                  </a:schemeClr>
                </a:solidFill>
                <a:latin typeface="Bookman Old Style" panose="02050604050505020204" pitchFamily="18" charset="0"/>
                <a:cs typeface="Times New Roman"/>
              </a:rPr>
              <a:t>land,</a:t>
            </a:r>
            <a:r>
              <a:rPr sz="2000" b="1" spc="35" dirty="0">
                <a:solidFill>
                  <a:schemeClr val="bg2">
                    <a:lumMod val="10000"/>
                  </a:schemeClr>
                </a:solidFill>
                <a:latin typeface="Bookman Old Style" panose="02050604050505020204" pitchFamily="18" charset="0"/>
                <a:cs typeface="Times New Roman"/>
              </a:rPr>
              <a:t> </a:t>
            </a:r>
            <a:r>
              <a:rPr lang="en-US" sz="2000" dirty="0" smtClean="0">
                <a:latin typeface="Bookman Old Style" panose="02050604050505020204" pitchFamily="18" charset="0"/>
              </a:rPr>
              <a:t>CETP (Common Effluent Treatment  Plant) is preferred over ETP</a:t>
            </a:r>
            <a:endParaRPr lang="en-US" sz="2000" dirty="0">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330" y="243061"/>
            <a:ext cx="8830962" cy="608372"/>
          </a:xfrm>
          <a:prstGeom prst="rect">
            <a:avLst/>
          </a:prstGeom>
        </p:spPr>
        <p:txBody>
          <a:bodyPr vert="horz" wrap="square" lIns="0" tIns="12700" rIns="0" bIns="0" rtlCol="0">
            <a:spAutoFit/>
          </a:bodyPr>
          <a:lstStyle/>
          <a:p>
            <a:pPr marL="12700" algn="ctr">
              <a:spcBef>
                <a:spcPts val="95"/>
              </a:spcBef>
            </a:pPr>
            <a:r>
              <a:rPr sz="4300" b="1" u="sng" spc="-5" dirty="0">
                <a:solidFill>
                  <a:schemeClr val="tx2">
                    <a:lumMod val="50000"/>
                  </a:schemeClr>
                </a:solidFill>
                <a:effectLst>
                  <a:outerShdw blurRad="38100" dist="38100" dir="2700000" algn="tl">
                    <a:srgbClr val="000000">
                      <a:alpha val="43137"/>
                    </a:srgbClr>
                  </a:outerShdw>
                </a:effectLst>
                <a:latin typeface="Comic Sans MS"/>
                <a:cs typeface="Comic Sans MS"/>
              </a:rPr>
              <a:t>Treatment </a:t>
            </a:r>
            <a:r>
              <a:rPr sz="4300" b="1" u="sng" spc="-5" dirty="0" smtClean="0">
                <a:solidFill>
                  <a:schemeClr val="tx2">
                    <a:lumMod val="50000"/>
                  </a:schemeClr>
                </a:solidFill>
                <a:effectLst>
                  <a:outerShdw blurRad="38100" dist="38100" dir="2700000" algn="tl">
                    <a:srgbClr val="000000">
                      <a:alpha val="43137"/>
                    </a:srgbClr>
                  </a:outerShdw>
                </a:effectLst>
                <a:latin typeface="Comic Sans MS"/>
                <a:cs typeface="Comic Sans MS"/>
              </a:rPr>
              <a:t>&amp; </a:t>
            </a:r>
            <a:r>
              <a:rPr sz="4300" b="1" u="sng" spc="-5" dirty="0">
                <a:solidFill>
                  <a:schemeClr val="tx2">
                    <a:lumMod val="50000"/>
                  </a:schemeClr>
                </a:solidFill>
                <a:effectLst>
                  <a:outerShdw blurRad="38100" dist="38100" dir="2700000" algn="tl">
                    <a:srgbClr val="000000">
                      <a:alpha val="43137"/>
                    </a:srgbClr>
                  </a:outerShdw>
                </a:effectLst>
                <a:latin typeface="Comic Sans MS"/>
                <a:cs typeface="Comic Sans MS"/>
              </a:rPr>
              <a:t>Mechanisms of ETP</a:t>
            </a:r>
          </a:p>
        </p:txBody>
      </p:sp>
      <p:sp>
        <p:nvSpPr>
          <p:cNvPr id="4" name="Date Placeholder 3"/>
          <p:cNvSpPr>
            <a:spLocks noGrp="1"/>
          </p:cNvSpPr>
          <p:nvPr>
            <p:ph type="dt" sz="half" idx="10"/>
          </p:nvPr>
        </p:nvSpPr>
        <p:spPr/>
        <p:txBody>
          <a:bodyPr/>
          <a:lstStyle/>
          <a:p>
            <a:r>
              <a:rPr lang="en-IN" smtClean="0"/>
              <a:t>22-07-2021</a:t>
            </a:r>
            <a:endParaRPr lang="en-IN" dirty="0"/>
          </a:p>
        </p:txBody>
      </p:sp>
      <p:sp>
        <p:nvSpPr>
          <p:cNvPr id="5" name="Slide Number Placeholder 4"/>
          <p:cNvSpPr>
            <a:spLocks noGrp="1"/>
          </p:cNvSpPr>
          <p:nvPr>
            <p:ph type="sldNum" sz="quarter" idx="12"/>
          </p:nvPr>
        </p:nvSpPr>
        <p:spPr/>
        <p:txBody>
          <a:bodyPr/>
          <a:lstStyle/>
          <a:p>
            <a:fld id="{18819C85-E4CD-4C5F-807E-2D96DE7079AA}" type="slidenum">
              <a:rPr lang="en-IN" smtClean="0"/>
              <a:pPr/>
              <a:t>7</a:t>
            </a:fld>
            <a:endParaRPr lang="en-IN" dirty="0"/>
          </a:p>
        </p:txBody>
      </p:sp>
      <p:sp>
        <p:nvSpPr>
          <p:cNvPr id="3" name="object 3"/>
          <p:cNvSpPr txBox="1"/>
          <p:nvPr/>
        </p:nvSpPr>
        <p:spPr>
          <a:xfrm>
            <a:off x="556533" y="1297363"/>
            <a:ext cx="6074925" cy="4613058"/>
          </a:xfrm>
          <a:prstGeom prst="rect">
            <a:avLst/>
          </a:prstGeom>
        </p:spPr>
        <p:txBody>
          <a:bodyPr vert="horz" wrap="square" lIns="0" tIns="86360" rIns="0" bIns="0" rtlCol="0">
            <a:spAutoFit/>
          </a:bodyPr>
          <a:lstStyle/>
          <a:p>
            <a:pPr marL="12700">
              <a:lnSpc>
                <a:spcPct val="100000"/>
              </a:lnSpc>
              <a:spcBef>
                <a:spcPts val="680"/>
              </a:spcBef>
              <a:tabLst>
                <a:tab pos="354965" algn="l"/>
                <a:tab pos="355600" algn="l"/>
              </a:tabLst>
            </a:pPr>
            <a:r>
              <a:rPr sz="2400" b="1" spc="-25" dirty="0">
                <a:solidFill>
                  <a:schemeClr val="bg2">
                    <a:lumMod val="10000"/>
                  </a:schemeClr>
                </a:solidFill>
                <a:latin typeface="Times New Roman"/>
                <a:cs typeface="Times New Roman"/>
              </a:rPr>
              <a:t>Treatment</a:t>
            </a:r>
            <a:r>
              <a:rPr sz="2400" b="1" spc="-55" dirty="0">
                <a:solidFill>
                  <a:schemeClr val="bg2">
                    <a:lumMod val="10000"/>
                  </a:schemeClr>
                </a:solidFill>
                <a:latin typeface="Times New Roman"/>
                <a:cs typeface="Times New Roman"/>
              </a:rPr>
              <a:t> </a:t>
            </a:r>
            <a:r>
              <a:rPr sz="2400" b="1" dirty="0">
                <a:solidFill>
                  <a:schemeClr val="bg2">
                    <a:lumMod val="10000"/>
                  </a:schemeClr>
                </a:solidFill>
                <a:latin typeface="Times New Roman"/>
                <a:cs typeface="Times New Roman"/>
              </a:rPr>
              <a:t>levels:</a:t>
            </a:r>
            <a:endParaRPr sz="2400" dirty="0">
              <a:solidFill>
                <a:schemeClr val="bg2">
                  <a:lumMod val="10000"/>
                </a:schemeClr>
              </a:solidFill>
              <a:latin typeface="Times New Roman"/>
              <a:cs typeface="Times New Roman"/>
            </a:endParaRPr>
          </a:p>
          <a:p>
            <a:pPr marL="274320" indent="-274320">
              <a:lnSpc>
                <a:spcPct val="100000"/>
              </a:lnSpc>
              <a:spcBef>
                <a:spcPct val="20000"/>
              </a:spcBef>
              <a:buClr>
                <a:schemeClr val="accent3"/>
              </a:buClr>
              <a:buSzPct val="95000"/>
              <a:buFont typeface="Wingdings 2"/>
              <a:buChar char=""/>
              <a:tabLst>
                <a:tab pos="354965" algn="l"/>
                <a:tab pos="355600" algn="l"/>
              </a:tabLst>
            </a:pPr>
            <a:r>
              <a:rPr lang="en-US" sz="2400" dirty="0" smtClean="0">
                <a:latin typeface="Times New Roman"/>
                <a:cs typeface="Times New Roman"/>
              </a:rPr>
              <a:t>Preliminary</a:t>
            </a:r>
          </a:p>
          <a:p>
            <a:pPr marL="274320" indent="-274320">
              <a:lnSpc>
                <a:spcPct val="100000"/>
              </a:lnSpc>
              <a:spcBef>
                <a:spcPct val="20000"/>
              </a:spcBef>
              <a:buClr>
                <a:schemeClr val="accent3"/>
              </a:buClr>
              <a:buSzPct val="95000"/>
              <a:buFont typeface="Wingdings 2"/>
              <a:buChar char=""/>
              <a:tabLst>
                <a:tab pos="354965" algn="l"/>
                <a:tab pos="355600" algn="l"/>
              </a:tabLst>
            </a:pPr>
            <a:r>
              <a:rPr lang="en-US" sz="2400" dirty="0" smtClean="0">
                <a:latin typeface="Times New Roman"/>
                <a:cs typeface="Times New Roman"/>
              </a:rPr>
              <a:t>Primary</a:t>
            </a:r>
          </a:p>
          <a:p>
            <a:pPr marL="274320" indent="-274320">
              <a:lnSpc>
                <a:spcPct val="100000"/>
              </a:lnSpc>
              <a:spcBef>
                <a:spcPct val="20000"/>
              </a:spcBef>
              <a:buClr>
                <a:schemeClr val="accent3"/>
              </a:buClr>
              <a:buSzPct val="95000"/>
              <a:buFont typeface="Wingdings 2"/>
              <a:buChar char=""/>
              <a:tabLst>
                <a:tab pos="354965" algn="l"/>
                <a:tab pos="355600" algn="l"/>
              </a:tabLst>
            </a:pPr>
            <a:r>
              <a:rPr lang="en-US" sz="2400" dirty="0" smtClean="0">
                <a:latin typeface="Times New Roman"/>
                <a:cs typeface="Times New Roman"/>
              </a:rPr>
              <a:t>Secondary</a:t>
            </a:r>
          </a:p>
          <a:p>
            <a:pPr marL="274320" indent="-274320">
              <a:lnSpc>
                <a:spcPct val="100000"/>
              </a:lnSpc>
              <a:spcBef>
                <a:spcPct val="20000"/>
              </a:spcBef>
              <a:buClr>
                <a:schemeClr val="accent3"/>
              </a:buClr>
              <a:buSzPct val="95000"/>
              <a:buFont typeface="Wingdings 2"/>
              <a:buChar char=""/>
              <a:tabLst>
                <a:tab pos="354965" algn="l"/>
                <a:tab pos="355600" algn="l"/>
              </a:tabLst>
            </a:pPr>
            <a:r>
              <a:rPr lang="en-US" sz="2400" dirty="0" smtClean="0">
                <a:latin typeface="Times New Roman"/>
                <a:cs typeface="Times New Roman"/>
              </a:rPr>
              <a:t>Tertiary (or advanced)</a:t>
            </a:r>
          </a:p>
          <a:p>
            <a:pPr>
              <a:lnSpc>
                <a:spcPct val="100000"/>
              </a:lnSpc>
            </a:pPr>
            <a:endParaRPr sz="2700" dirty="0">
              <a:latin typeface="Times New Roman"/>
              <a:cs typeface="Times New Roman"/>
            </a:endParaRPr>
          </a:p>
          <a:p>
            <a:pPr marL="12700">
              <a:lnSpc>
                <a:spcPct val="100000"/>
              </a:lnSpc>
              <a:spcBef>
                <a:spcPts val="2080"/>
              </a:spcBef>
              <a:tabLst>
                <a:tab pos="354965" algn="l"/>
                <a:tab pos="355600" algn="l"/>
              </a:tabLst>
            </a:pPr>
            <a:r>
              <a:rPr sz="2400" b="1" spc="-25" dirty="0">
                <a:solidFill>
                  <a:schemeClr val="bg2">
                    <a:lumMod val="10000"/>
                  </a:schemeClr>
                </a:solidFill>
                <a:latin typeface="Times New Roman"/>
                <a:cs typeface="Times New Roman"/>
              </a:rPr>
              <a:t>Treatment</a:t>
            </a:r>
            <a:r>
              <a:rPr sz="2400" b="1" spc="-80" dirty="0">
                <a:solidFill>
                  <a:schemeClr val="bg2">
                    <a:lumMod val="10000"/>
                  </a:schemeClr>
                </a:solidFill>
                <a:latin typeface="Times New Roman"/>
                <a:cs typeface="Times New Roman"/>
              </a:rPr>
              <a:t> </a:t>
            </a:r>
            <a:r>
              <a:rPr sz="2400" b="1" dirty="0">
                <a:solidFill>
                  <a:schemeClr val="bg2">
                    <a:lumMod val="10000"/>
                  </a:schemeClr>
                </a:solidFill>
                <a:latin typeface="Times New Roman"/>
                <a:cs typeface="Times New Roman"/>
              </a:rPr>
              <a:t>mechanisms:</a:t>
            </a:r>
            <a:endParaRPr sz="2400" dirty="0">
              <a:solidFill>
                <a:schemeClr val="bg2">
                  <a:lumMod val="10000"/>
                </a:schemeClr>
              </a:solidFill>
              <a:latin typeface="Times New Roman"/>
              <a:cs typeface="Times New Roman"/>
            </a:endParaRPr>
          </a:p>
          <a:p>
            <a:pPr marL="274320" indent="-274320">
              <a:spcBef>
                <a:spcPct val="20000"/>
              </a:spcBef>
              <a:buClr>
                <a:schemeClr val="accent3"/>
              </a:buClr>
              <a:buSzPct val="95000"/>
              <a:buFont typeface="Wingdings 2"/>
              <a:buChar char=""/>
              <a:tabLst>
                <a:tab pos="354965" algn="l"/>
                <a:tab pos="355600" algn="l"/>
              </a:tabLst>
            </a:pPr>
            <a:r>
              <a:rPr lang="en-US" sz="2400" dirty="0" smtClean="0">
                <a:latin typeface="Times New Roman"/>
                <a:cs typeface="Times New Roman"/>
              </a:rPr>
              <a:t>Physical</a:t>
            </a:r>
          </a:p>
          <a:p>
            <a:pPr marL="274320" indent="-274320">
              <a:spcBef>
                <a:spcPct val="20000"/>
              </a:spcBef>
              <a:buClr>
                <a:schemeClr val="accent3"/>
              </a:buClr>
              <a:buSzPct val="95000"/>
              <a:buFont typeface="Wingdings 2"/>
              <a:buChar char=""/>
              <a:tabLst>
                <a:tab pos="354965" algn="l"/>
                <a:tab pos="355600" algn="l"/>
              </a:tabLst>
            </a:pPr>
            <a:r>
              <a:rPr lang="en-US" sz="2400" dirty="0" smtClean="0">
                <a:latin typeface="Times New Roman"/>
                <a:cs typeface="Times New Roman"/>
              </a:rPr>
              <a:t>Chemical</a:t>
            </a:r>
          </a:p>
          <a:p>
            <a:pPr marL="274320" indent="-274320">
              <a:spcBef>
                <a:spcPct val="20000"/>
              </a:spcBef>
              <a:buClr>
                <a:schemeClr val="accent3"/>
              </a:buClr>
              <a:buSzPct val="95000"/>
              <a:buFont typeface="Wingdings 2"/>
              <a:buChar char=""/>
              <a:tabLst>
                <a:tab pos="354965" algn="l"/>
                <a:tab pos="355600" algn="l"/>
              </a:tabLst>
            </a:pPr>
            <a:r>
              <a:rPr lang="en-US" sz="2400" dirty="0" smtClean="0">
                <a:latin typeface="Times New Roman"/>
                <a:cs typeface="Times New Roman"/>
              </a:rPr>
              <a:t>Biological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5675" y="258538"/>
            <a:ext cx="5950701" cy="607730"/>
          </a:xfrm>
          <a:prstGeom prst="rect">
            <a:avLst/>
          </a:prstGeom>
        </p:spPr>
        <p:txBody>
          <a:bodyPr vert="horz" wrap="square" lIns="0" tIns="12065" rIns="0" bIns="0" rtlCol="0">
            <a:spAutoFit/>
          </a:bodyPr>
          <a:lstStyle/>
          <a:p>
            <a:pPr marL="12700" algn="ctr">
              <a:spcBef>
                <a:spcPts val="95"/>
              </a:spcBef>
            </a:pPr>
            <a:r>
              <a:rPr sz="4300" b="1" u="sng" spc="-5" dirty="0">
                <a:solidFill>
                  <a:schemeClr val="tx2">
                    <a:lumMod val="50000"/>
                  </a:schemeClr>
                </a:solidFill>
                <a:effectLst>
                  <a:outerShdw blurRad="38100" dist="38100" dir="2700000" algn="tl">
                    <a:srgbClr val="000000">
                      <a:alpha val="43137"/>
                    </a:srgbClr>
                  </a:outerShdw>
                </a:effectLst>
                <a:latin typeface="Comic Sans MS"/>
                <a:cs typeface="Comic Sans MS"/>
              </a:rPr>
              <a:t>Flow chart for ETP</a:t>
            </a:r>
          </a:p>
        </p:txBody>
      </p:sp>
      <p:sp>
        <p:nvSpPr>
          <p:cNvPr id="4" name="Date Placeholder 3"/>
          <p:cNvSpPr>
            <a:spLocks noGrp="1"/>
          </p:cNvSpPr>
          <p:nvPr>
            <p:ph type="dt" sz="half" idx="10"/>
          </p:nvPr>
        </p:nvSpPr>
        <p:spPr/>
        <p:txBody>
          <a:bodyPr/>
          <a:lstStyle/>
          <a:p>
            <a:r>
              <a:rPr lang="en-IN" smtClean="0"/>
              <a:t>22-07-2021</a:t>
            </a:r>
            <a:endParaRPr lang="en-IN" dirty="0"/>
          </a:p>
        </p:txBody>
      </p:sp>
      <p:sp>
        <p:nvSpPr>
          <p:cNvPr id="5" name="Slide Number Placeholder 4"/>
          <p:cNvSpPr>
            <a:spLocks noGrp="1"/>
          </p:cNvSpPr>
          <p:nvPr>
            <p:ph type="sldNum" sz="quarter" idx="12"/>
          </p:nvPr>
        </p:nvSpPr>
        <p:spPr/>
        <p:txBody>
          <a:bodyPr/>
          <a:lstStyle/>
          <a:p>
            <a:fld id="{18819C85-E4CD-4C5F-807E-2D96DE7079AA}" type="slidenum">
              <a:rPr lang="en-IN" smtClean="0"/>
              <a:pPr/>
              <a:t>8</a:t>
            </a:fld>
            <a:endParaRPr lang="en-IN" dirty="0"/>
          </a:p>
        </p:txBody>
      </p:sp>
      <p:pic>
        <p:nvPicPr>
          <p:cNvPr id="3" name="object 3"/>
          <p:cNvPicPr/>
          <p:nvPr/>
        </p:nvPicPr>
        <p:blipFill>
          <a:blip r:embed="rId2" cstate="print"/>
          <a:stretch>
            <a:fillRect/>
          </a:stretch>
        </p:blipFill>
        <p:spPr>
          <a:xfrm>
            <a:off x="76367" y="1449859"/>
            <a:ext cx="8553156" cy="463852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519" y="298599"/>
            <a:ext cx="8493209" cy="607730"/>
          </a:xfrm>
          <a:prstGeom prst="rect">
            <a:avLst/>
          </a:prstGeom>
        </p:spPr>
        <p:txBody>
          <a:bodyPr vert="horz" wrap="square" lIns="0" tIns="12065" rIns="0" bIns="0" rtlCol="0">
            <a:spAutoFit/>
          </a:bodyPr>
          <a:lstStyle/>
          <a:p>
            <a:pPr marL="12700" algn="ctr">
              <a:spcBef>
                <a:spcPts val="95"/>
              </a:spcBef>
            </a:pPr>
            <a:r>
              <a:rPr sz="4300" b="1" u="sng" spc="-5" dirty="0">
                <a:solidFill>
                  <a:schemeClr val="tx2">
                    <a:lumMod val="50000"/>
                  </a:schemeClr>
                </a:solidFill>
                <a:effectLst>
                  <a:outerShdw blurRad="38100" dist="38100" dir="2700000" algn="tl">
                    <a:srgbClr val="000000">
                      <a:alpha val="43137"/>
                    </a:srgbClr>
                  </a:outerShdw>
                </a:effectLst>
                <a:latin typeface="Comic Sans MS"/>
                <a:cs typeface="Comic Sans MS"/>
              </a:rPr>
              <a:t>Preliminary Treatment level</a:t>
            </a:r>
          </a:p>
        </p:txBody>
      </p:sp>
      <p:sp>
        <p:nvSpPr>
          <p:cNvPr id="4" name="Date Placeholder 3"/>
          <p:cNvSpPr>
            <a:spLocks noGrp="1"/>
          </p:cNvSpPr>
          <p:nvPr>
            <p:ph type="dt" sz="half" idx="10"/>
          </p:nvPr>
        </p:nvSpPr>
        <p:spPr/>
        <p:txBody>
          <a:bodyPr/>
          <a:lstStyle/>
          <a:p>
            <a:r>
              <a:rPr lang="en-IN" smtClean="0"/>
              <a:t>22-07-2021</a:t>
            </a:r>
            <a:endParaRPr lang="en-IN" dirty="0"/>
          </a:p>
        </p:txBody>
      </p:sp>
      <p:sp>
        <p:nvSpPr>
          <p:cNvPr id="5" name="Slide Number Placeholder 4"/>
          <p:cNvSpPr>
            <a:spLocks noGrp="1"/>
          </p:cNvSpPr>
          <p:nvPr>
            <p:ph type="sldNum" sz="quarter" idx="12"/>
          </p:nvPr>
        </p:nvSpPr>
        <p:spPr/>
        <p:txBody>
          <a:bodyPr/>
          <a:lstStyle/>
          <a:p>
            <a:fld id="{18819C85-E4CD-4C5F-807E-2D96DE7079AA}" type="slidenum">
              <a:rPr lang="en-IN" smtClean="0"/>
              <a:pPr/>
              <a:t>9</a:t>
            </a:fld>
            <a:endParaRPr lang="en-IN" dirty="0"/>
          </a:p>
        </p:txBody>
      </p:sp>
      <p:sp>
        <p:nvSpPr>
          <p:cNvPr id="3" name="object 3"/>
          <p:cNvSpPr txBox="1"/>
          <p:nvPr/>
        </p:nvSpPr>
        <p:spPr>
          <a:xfrm>
            <a:off x="315578" y="1275729"/>
            <a:ext cx="8529955" cy="5080622"/>
          </a:xfrm>
          <a:prstGeom prst="rect">
            <a:avLst/>
          </a:prstGeom>
        </p:spPr>
        <p:txBody>
          <a:bodyPr vert="horz" wrap="square" lIns="0" tIns="53975" rIns="0" bIns="0" rtlCol="0">
            <a:spAutoFit/>
          </a:bodyPr>
          <a:lstStyle/>
          <a:p>
            <a:pPr marL="355600" marR="806450" indent="-342900">
              <a:lnSpc>
                <a:spcPct val="150000"/>
              </a:lnSpc>
              <a:spcBef>
                <a:spcPts val="425"/>
              </a:spcBef>
            </a:pPr>
            <a:r>
              <a:rPr sz="2000" b="1" spc="-5" dirty="0" smtClean="0">
                <a:solidFill>
                  <a:schemeClr val="bg2">
                    <a:lumMod val="10000"/>
                  </a:schemeClr>
                </a:solidFill>
                <a:latin typeface="Bookman Old Style" panose="02050604050505020204" pitchFamily="18" charset="0"/>
                <a:cs typeface="Times New Roman"/>
              </a:rPr>
              <a:t>Purpose</a:t>
            </a:r>
            <a:r>
              <a:rPr lang="en-US" sz="2000" b="1" spc="-5" dirty="0" smtClean="0">
                <a:solidFill>
                  <a:schemeClr val="bg2">
                    <a:lumMod val="10000"/>
                  </a:schemeClr>
                </a:solidFill>
                <a:latin typeface="Bookman Old Style" panose="02050604050505020204" pitchFamily="18" charset="0"/>
                <a:cs typeface="Times New Roman"/>
              </a:rPr>
              <a:t> </a:t>
            </a:r>
            <a:r>
              <a:rPr sz="2000" b="1" spc="-5" dirty="0" smtClean="0">
                <a:solidFill>
                  <a:schemeClr val="bg2">
                    <a:lumMod val="10000"/>
                  </a:schemeClr>
                </a:solidFill>
                <a:latin typeface="Bookman Old Style" panose="02050604050505020204" pitchFamily="18" charset="0"/>
                <a:cs typeface="Times New Roman"/>
              </a:rPr>
              <a:t>:</a:t>
            </a:r>
            <a:r>
              <a:rPr sz="2000" b="1" spc="10" dirty="0" smtClean="0">
                <a:solidFill>
                  <a:schemeClr val="bg2">
                    <a:lumMod val="10000"/>
                  </a:schemeClr>
                </a:solidFill>
                <a:latin typeface="Bookman Old Style" panose="02050604050505020204" pitchFamily="18" charset="0"/>
                <a:cs typeface="Times New Roman"/>
              </a:rPr>
              <a:t> </a:t>
            </a:r>
            <a:r>
              <a:rPr lang="en-US" sz="2000" dirty="0" smtClean="0">
                <a:latin typeface="Bookman Old Style" panose="02050604050505020204" pitchFamily="18" charset="0"/>
              </a:rPr>
              <a:t>Physical separation of big sized impurities like cloth,  plastics, wood logs, paper, etc.</a:t>
            </a:r>
          </a:p>
          <a:p>
            <a:pPr>
              <a:lnSpc>
                <a:spcPct val="150000"/>
              </a:lnSpc>
              <a:spcBef>
                <a:spcPts val="15"/>
              </a:spcBef>
            </a:pPr>
            <a:endParaRPr lang="en-US" sz="2000" dirty="0" smtClean="0">
              <a:latin typeface="Bookman Old Style" panose="02050604050505020204" pitchFamily="18" charset="0"/>
            </a:endParaRPr>
          </a:p>
          <a:p>
            <a:pPr marL="291465">
              <a:lnSpc>
                <a:spcPct val="150000"/>
              </a:lnSpc>
              <a:buFont typeface="Arial" pitchFamily="34" charset="0"/>
              <a:buChar char="•"/>
            </a:pPr>
            <a:r>
              <a:rPr lang="en-US" sz="2000" dirty="0" smtClean="0">
                <a:latin typeface="Bookman Old Style" panose="02050604050505020204" pitchFamily="18" charset="0"/>
              </a:rPr>
              <a:t> Common physical unit operations at Preliminary level are:</a:t>
            </a:r>
          </a:p>
          <a:p>
            <a:pPr>
              <a:lnSpc>
                <a:spcPct val="150000"/>
              </a:lnSpc>
              <a:spcBef>
                <a:spcPts val="15"/>
              </a:spcBef>
            </a:pPr>
            <a:endParaRPr sz="2000" dirty="0">
              <a:latin typeface="Bookman Old Style" panose="02050604050505020204" pitchFamily="18" charset="0"/>
              <a:cs typeface="Times New Roman"/>
            </a:endParaRPr>
          </a:p>
          <a:p>
            <a:pPr marL="355600" marR="5080" indent="-342900" algn="just">
              <a:lnSpc>
                <a:spcPct val="150000"/>
              </a:lnSpc>
              <a:spcBef>
                <a:spcPts val="5"/>
              </a:spcBef>
              <a:buFont typeface="Wingdings"/>
              <a:buChar char=""/>
              <a:tabLst>
                <a:tab pos="355600" algn="l"/>
              </a:tabLst>
            </a:pPr>
            <a:r>
              <a:rPr sz="2000" b="1" spc="-10" dirty="0">
                <a:solidFill>
                  <a:schemeClr val="bg2">
                    <a:lumMod val="10000"/>
                  </a:schemeClr>
                </a:solidFill>
                <a:latin typeface="Bookman Old Style" panose="02050604050505020204" pitchFamily="18" charset="0"/>
                <a:cs typeface="Times New Roman"/>
              </a:rPr>
              <a:t>Screening:</a:t>
            </a:r>
            <a:r>
              <a:rPr sz="2000" b="1" spc="-10" dirty="0">
                <a:solidFill>
                  <a:srgbClr val="0000FF"/>
                </a:solidFill>
                <a:latin typeface="Bookman Old Style" panose="02050604050505020204" pitchFamily="18" charset="0"/>
                <a:cs typeface="Times New Roman"/>
              </a:rPr>
              <a:t> </a:t>
            </a:r>
            <a:r>
              <a:rPr lang="en-US" sz="2000" dirty="0" smtClean="0">
                <a:latin typeface="Bookman Old Style" panose="02050604050505020204" pitchFamily="18" charset="0"/>
              </a:rPr>
              <a:t>A screen with openings of uniform size is used to remove  large solids such as plastics, cloth etc. Generally maximum 10mm is  used.</a:t>
            </a:r>
          </a:p>
          <a:p>
            <a:pPr>
              <a:lnSpc>
                <a:spcPct val="150000"/>
              </a:lnSpc>
              <a:spcBef>
                <a:spcPts val="20"/>
              </a:spcBef>
              <a:buClr>
                <a:srgbClr val="0000FF"/>
              </a:buClr>
              <a:buFont typeface="Wingdings"/>
              <a:buChar char=""/>
            </a:pPr>
            <a:endParaRPr sz="2000" dirty="0">
              <a:latin typeface="Bookman Old Style" panose="02050604050505020204" pitchFamily="18" charset="0"/>
              <a:cs typeface="Times New Roman"/>
            </a:endParaRPr>
          </a:p>
          <a:p>
            <a:pPr marL="355600" indent="-342900">
              <a:lnSpc>
                <a:spcPct val="150000"/>
              </a:lnSpc>
              <a:buFont typeface="Wingdings"/>
              <a:buChar char=""/>
              <a:tabLst>
                <a:tab pos="355600" algn="l"/>
              </a:tabLst>
            </a:pPr>
            <a:r>
              <a:rPr lang="en-US" sz="2000" b="1" spc="5" dirty="0" smtClean="0">
                <a:solidFill>
                  <a:schemeClr val="bg2">
                    <a:lumMod val="10000"/>
                  </a:schemeClr>
                </a:solidFill>
                <a:latin typeface="Bookman Old Style" panose="02050604050505020204" pitchFamily="18" charset="0"/>
                <a:cs typeface="Times New Roman"/>
              </a:rPr>
              <a:t>Equalization</a:t>
            </a:r>
            <a:r>
              <a:rPr lang="en-US" sz="2000" b="1" spc="5" dirty="0">
                <a:solidFill>
                  <a:schemeClr val="bg2">
                    <a:lumMod val="10000"/>
                  </a:schemeClr>
                </a:solidFill>
                <a:latin typeface="Bookman Old Style" panose="02050604050505020204" pitchFamily="18" charset="0"/>
                <a:cs typeface="Times New Roman"/>
              </a:rPr>
              <a:t>:</a:t>
            </a:r>
            <a:r>
              <a:rPr sz="2000" b="1" spc="5" dirty="0" smtClean="0">
                <a:solidFill>
                  <a:srgbClr val="0000FF"/>
                </a:solidFill>
                <a:latin typeface="Bookman Old Style" panose="02050604050505020204" pitchFamily="18" charset="0"/>
                <a:cs typeface="Times New Roman"/>
              </a:rPr>
              <a:t> </a:t>
            </a:r>
            <a:r>
              <a:rPr lang="en-US" sz="2000" dirty="0" smtClean="0">
                <a:latin typeface="Bookman Old Style" panose="02050604050505020204" pitchFamily="18" charset="0"/>
              </a:rPr>
              <a:t>To collect and homogenize the quality of effluent according to the further treatment requirement.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TotalTime>
  <Words>889</Words>
  <Application>Microsoft Office PowerPoint</Application>
  <PresentationFormat>On-screen Show (4:3)</PresentationFormat>
  <Paragraphs>145</Paragraphs>
  <Slides>22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Arial</vt:lpstr>
      <vt:lpstr>Arial MT</vt:lpstr>
      <vt:lpstr>Bookman Old Style</vt:lpstr>
      <vt:lpstr>Calibri</vt:lpstr>
      <vt:lpstr>Calibri Light</vt:lpstr>
      <vt:lpstr>Cambria</vt:lpstr>
      <vt:lpstr>Comic Sans MS</vt:lpstr>
      <vt:lpstr>Cooper Black</vt:lpstr>
      <vt:lpstr>Maiandra GD</vt:lpstr>
      <vt:lpstr>Times New Roman</vt:lpstr>
      <vt:lpstr>Wingdings</vt:lpstr>
      <vt:lpstr>Wingdings 2</vt:lpstr>
      <vt:lpstr>Office Theme</vt:lpstr>
      <vt:lpstr>The Green Environment Services Co. Op. Soc. Ltd.</vt:lpstr>
      <vt:lpstr>Wastewater Treatment </vt:lpstr>
      <vt:lpstr>What is Wastewater?</vt:lpstr>
      <vt:lpstr>What is an ETP?</vt:lpstr>
      <vt:lpstr>Need of ETP</vt:lpstr>
      <vt:lpstr>Design of ETP</vt:lpstr>
      <vt:lpstr>Treatment &amp; Mechanisms of ETP</vt:lpstr>
      <vt:lpstr>Flow chart for ETP</vt:lpstr>
      <vt:lpstr>Preliminary Treatment level</vt:lpstr>
      <vt:lpstr>Methods used in Preliminary treatment</vt:lpstr>
      <vt:lpstr>Screen Chamber </vt:lpstr>
      <vt:lpstr>PowerPoint Presentation</vt:lpstr>
      <vt:lpstr>PowerPoint Presentation</vt:lpstr>
      <vt:lpstr>PowerPoint Presentation</vt:lpstr>
      <vt:lpstr>Grit chamber</vt:lpstr>
      <vt:lpstr>EQUALIZATION TANK</vt:lpstr>
      <vt:lpstr>PowerPoint Presentation</vt:lpstr>
      <vt:lpstr>Primary Treatment</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DARSHANA</dc:creator>
  <cp:lastModifiedBy>DARSHANA</cp:lastModifiedBy>
  <cp:revision>49</cp:revision>
  <dcterms:created xsi:type="dcterms:W3CDTF">2021-07-21T09:05:33Z</dcterms:created>
  <dcterms:modified xsi:type="dcterms:W3CDTF">2021-07-22T08:37:46Z</dcterms:modified>
</cp:coreProperties>
</file>